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7" r:id="rId8"/>
    <p:sldId id="268" r:id="rId9"/>
    <p:sldId id="266" r:id="rId10"/>
    <p:sldId id="265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8147C1-7B6F-46D9-A7D4-82997A3B9B7D}" type="doc">
      <dgm:prSet loTypeId="urn:microsoft.com/office/officeart/2005/8/layout/vList4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E1062824-307D-4823-B1BC-3AD9832AFCBF}">
      <dgm:prSet phldrT="[文字]"/>
      <dgm:spPr/>
      <dgm:t>
        <a:bodyPr/>
        <a:lstStyle/>
        <a:p>
          <a:r>
            <a:rPr lang="en-US" altLang="zh-TW" dirty="0"/>
            <a:t>init</a:t>
          </a:r>
          <a:endParaRPr lang="zh-TW" altLang="en-US" dirty="0"/>
        </a:p>
      </dgm:t>
    </dgm:pt>
    <dgm:pt modelId="{ECB921DF-DEB6-4675-AFEC-442FF76536E9}" type="parTrans" cxnId="{3B677C21-17C9-47A3-847D-32E8C73062F9}">
      <dgm:prSet/>
      <dgm:spPr/>
      <dgm:t>
        <a:bodyPr/>
        <a:lstStyle/>
        <a:p>
          <a:endParaRPr lang="zh-TW" altLang="en-US"/>
        </a:p>
      </dgm:t>
    </dgm:pt>
    <dgm:pt modelId="{821CFE53-9611-4EC7-A100-9849023A0F96}" type="sibTrans" cxnId="{3B677C21-17C9-47A3-847D-32E8C73062F9}">
      <dgm:prSet/>
      <dgm:spPr/>
      <dgm:t>
        <a:bodyPr/>
        <a:lstStyle/>
        <a:p>
          <a:endParaRPr lang="zh-TW" altLang="en-US"/>
        </a:p>
      </dgm:t>
    </dgm:pt>
    <dgm:pt modelId="{A770DE92-4EF5-4D27-9121-EBA58F880C9F}">
      <dgm:prSet phldrT="[文字]"/>
      <dgm:spPr/>
      <dgm:t>
        <a:bodyPr/>
        <a:lstStyle/>
        <a:p>
          <a:r>
            <a:rPr lang="en-US" altLang="zh-TW" dirty="0"/>
            <a:t>Input</a:t>
          </a:r>
          <a:r>
            <a:rPr lang="zh-TW" altLang="en-US" dirty="0"/>
            <a:t>：</a:t>
          </a:r>
          <a:r>
            <a:rPr lang="en-US" altLang="zh-TW" dirty="0"/>
            <a:t>A_clicked, B_clicked, rst</a:t>
          </a:r>
          <a:endParaRPr lang="zh-TW" altLang="en-US" dirty="0"/>
        </a:p>
      </dgm:t>
    </dgm:pt>
    <dgm:pt modelId="{8097EBF6-38AE-4B18-939C-6D09B600AAE1}" type="parTrans" cxnId="{EE6ED84F-AB21-4537-AAB4-C963CAF09D72}">
      <dgm:prSet/>
      <dgm:spPr/>
      <dgm:t>
        <a:bodyPr/>
        <a:lstStyle/>
        <a:p>
          <a:endParaRPr lang="zh-TW" altLang="en-US"/>
        </a:p>
      </dgm:t>
    </dgm:pt>
    <dgm:pt modelId="{097300D7-2DF4-4B40-AC00-A65C3178C95F}" type="sibTrans" cxnId="{EE6ED84F-AB21-4537-AAB4-C963CAF09D72}">
      <dgm:prSet/>
      <dgm:spPr/>
      <dgm:t>
        <a:bodyPr/>
        <a:lstStyle/>
        <a:p>
          <a:endParaRPr lang="zh-TW" altLang="en-US"/>
        </a:p>
      </dgm:t>
    </dgm:pt>
    <dgm:pt modelId="{612D3780-448D-4CDA-A5CB-E66017B9AC16}">
      <dgm:prSet phldrT="[文字]"/>
      <dgm:spPr/>
      <dgm:t>
        <a:bodyPr/>
        <a:lstStyle/>
        <a:p>
          <a:r>
            <a:rPr lang="en-US" altLang="zh-TW" dirty="0"/>
            <a:t>Output</a:t>
          </a:r>
          <a:r>
            <a:rPr lang="zh-TW" altLang="en-US" dirty="0"/>
            <a:t>：</a:t>
          </a:r>
          <a:r>
            <a:rPr lang="en-US" altLang="zh-TW" dirty="0"/>
            <a:t>A_score, B_score, LDE, TIME</a:t>
          </a:r>
          <a:endParaRPr lang="zh-TW" altLang="en-US" dirty="0"/>
        </a:p>
      </dgm:t>
    </dgm:pt>
    <dgm:pt modelId="{70797941-C30A-42CF-B938-67EC5163353D}" type="parTrans" cxnId="{32B20689-7EA1-43B8-B0CE-FC07EC84BD4C}">
      <dgm:prSet/>
      <dgm:spPr/>
      <dgm:t>
        <a:bodyPr/>
        <a:lstStyle/>
        <a:p>
          <a:endParaRPr lang="zh-TW" altLang="en-US"/>
        </a:p>
      </dgm:t>
    </dgm:pt>
    <dgm:pt modelId="{4EAB3CC1-957B-4714-8D5A-20E01A313514}" type="sibTrans" cxnId="{32B20689-7EA1-43B8-B0CE-FC07EC84BD4C}">
      <dgm:prSet/>
      <dgm:spPr/>
      <dgm:t>
        <a:bodyPr/>
        <a:lstStyle/>
        <a:p>
          <a:endParaRPr lang="zh-TW" altLang="en-US"/>
        </a:p>
      </dgm:t>
    </dgm:pt>
    <dgm:pt modelId="{6192DD7F-9D16-4E92-92EB-54B78EE25A23}">
      <dgm:prSet/>
      <dgm:spPr/>
      <dgm:t>
        <a:bodyPr/>
        <a:lstStyle/>
        <a:p>
          <a:r>
            <a:rPr lang="en-US" altLang="zh-TW" dirty="0"/>
            <a:t>LED_BtoA</a:t>
          </a:r>
          <a:endParaRPr lang="zh-TW" altLang="en-US" dirty="0"/>
        </a:p>
      </dgm:t>
    </dgm:pt>
    <dgm:pt modelId="{456C6C74-14AC-4F16-9F1D-362341C704B5}" type="parTrans" cxnId="{10D82B97-7379-4091-8455-BBD44A8E48A0}">
      <dgm:prSet/>
      <dgm:spPr/>
      <dgm:t>
        <a:bodyPr/>
        <a:lstStyle/>
        <a:p>
          <a:endParaRPr lang="zh-TW" altLang="en-US"/>
        </a:p>
      </dgm:t>
    </dgm:pt>
    <dgm:pt modelId="{2A66C451-DD3F-4DA3-ACF1-8290FBF1E7E7}" type="sibTrans" cxnId="{10D82B97-7379-4091-8455-BBD44A8E48A0}">
      <dgm:prSet/>
      <dgm:spPr/>
      <dgm:t>
        <a:bodyPr/>
        <a:lstStyle/>
        <a:p>
          <a:endParaRPr lang="zh-TW" altLang="en-US"/>
        </a:p>
      </dgm:t>
    </dgm:pt>
    <dgm:pt modelId="{C1797242-2203-42A0-B888-388C93A3F965}">
      <dgm:prSet/>
      <dgm:spPr/>
      <dgm:t>
        <a:bodyPr/>
        <a:lstStyle/>
        <a:p>
          <a:r>
            <a:rPr lang="en-US" altLang="zh-TW" dirty="0"/>
            <a:t>Input</a:t>
          </a:r>
          <a:r>
            <a:rPr lang="zh-TW" altLang="en-US" dirty="0"/>
            <a:t>：</a:t>
          </a:r>
          <a:r>
            <a:rPr lang="en-US" altLang="zh-TW" dirty="0"/>
            <a:t>LED, A_clicked</a:t>
          </a:r>
          <a:endParaRPr lang="zh-TW" altLang="en-US" dirty="0"/>
        </a:p>
      </dgm:t>
    </dgm:pt>
    <dgm:pt modelId="{B89D4AA3-DDB4-4143-8A70-479685162EB4}" type="parTrans" cxnId="{AF3327D6-CB1E-4ADA-9444-A3072267C717}">
      <dgm:prSet/>
      <dgm:spPr/>
      <dgm:t>
        <a:bodyPr/>
        <a:lstStyle/>
        <a:p>
          <a:endParaRPr lang="zh-TW" altLang="en-US"/>
        </a:p>
      </dgm:t>
    </dgm:pt>
    <dgm:pt modelId="{EF02C1DB-F958-49AC-90DE-339BA99A617D}" type="sibTrans" cxnId="{AF3327D6-CB1E-4ADA-9444-A3072267C717}">
      <dgm:prSet/>
      <dgm:spPr/>
      <dgm:t>
        <a:bodyPr/>
        <a:lstStyle/>
        <a:p>
          <a:endParaRPr lang="zh-TW" altLang="en-US"/>
        </a:p>
      </dgm:t>
    </dgm:pt>
    <dgm:pt modelId="{08B2BAAC-DC18-4754-B194-67642303BE92}">
      <dgm:prSet phldrT="[文字]"/>
      <dgm:spPr/>
      <dgm:t>
        <a:bodyPr/>
        <a:lstStyle/>
        <a:p>
          <a:r>
            <a:rPr lang="en-US" altLang="zh-TW" dirty="0"/>
            <a:t>A_win</a:t>
          </a:r>
          <a:endParaRPr lang="zh-TW" altLang="en-US" dirty="0"/>
        </a:p>
      </dgm:t>
    </dgm:pt>
    <dgm:pt modelId="{7ADAF9F9-2983-4A01-9FAB-C06560AB0F64}" type="parTrans" cxnId="{3AC322EB-2142-4609-8CD4-0E23A7DAD038}">
      <dgm:prSet/>
      <dgm:spPr/>
      <dgm:t>
        <a:bodyPr/>
        <a:lstStyle/>
        <a:p>
          <a:endParaRPr lang="zh-TW" altLang="en-US"/>
        </a:p>
      </dgm:t>
    </dgm:pt>
    <dgm:pt modelId="{B25E07F1-F68C-47AB-8C38-5DC3E44D985F}" type="sibTrans" cxnId="{3AC322EB-2142-4609-8CD4-0E23A7DAD038}">
      <dgm:prSet/>
      <dgm:spPr/>
      <dgm:t>
        <a:bodyPr/>
        <a:lstStyle/>
        <a:p>
          <a:endParaRPr lang="zh-TW" altLang="en-US"/>
        </a:p>
      </dgm:t>
    </dgm:pt>
    <dgm:pt modelId="{3A680D50-9C25-4296-9904-D186F92EC617}">
      <dgm:prSet/>
      <dgm:spPr/>
      <dgm:t>
        <a:bodyPr/>
        <a:lstStyle/>
        <a:p>
          <a:r>
            <a:rPr lang="en-US" altLang="zh-TW" dirty="0"/>
            <a:t>Input</a:t>
          </a:r>
          <a:r>
            <a:rPr lang="zh-TW" altLang="en-US" dirty="0"/>
            <a:t>：</a:t>
          </a:r>
          <a:r>
            <a:rPr lang="en-US" altLang="zh-TW" dirty="0"/>
            <a:t>A_score </a:t>
          </a:r>
          <a:endParaRPr lang="zh-TW" altLang="en-US" dirty="0"/>
        </a:p>
      </dgm:t>
    </dgm:pt>
    <dgm:pt modelId="{06D62EFE-6946-4AAD-8DCD-B3A8320A5A26}" type="parTrans" cxnId="{EF14632C-1578-41D3-B102-1CAD3A5F71A6}">
      <dgm:prSet/>
      <dgm:spPr/>
      <dgm:t>
        <a:bodyPr/>
        <a:lstStyle/>
        <a:p>
          <a:endParaRPr lang="zh-TW" altLang="en-US"/>
        </a:p>
      </dgm:t>
    </dgm:pt>
    <dgm:pt modelId="{503A5F58-81B7-4593-A5A6-4F4DB9D55274}" type="sibTrans" cxnId="{EF14632C-1578-41D3-B102-1CAD3A5F71A6}">
      <dgm:prSet/>
      <dgm:spPr/>
      <dgm:t>
        <a:bodyPr/>
        <a:lstStyle/>
        <a:p>
          <a:endParaRPr lang="zh-TW" altLang="en-US"/>
        </a:p>
      </dgm:t>
    </dgm:pt>
    <dgm:pt modelId="{E424C9D5-ECA1-402C-8CDD-F1D7E29CB98E}">
      <dgm:prSet/>
      <dgm:spPr/>
      <dgm:t>
        <a:bodyPr/>
        <a:lstStyle/>
        <a:p>
          <a:r>
            <a:rPr lang="en-US" altLang="zh-TW" dirty="0"/>
            <a:t>LED_AtoB</a:t>
          </a:r>
          <a:endParaRPr lang="zh-TW" altLang="en-US" dirty="0"/>
        </a:p>
      </dgm:t>
    </dgm:pt>
    <dgm:pt modelId="{0CF69721-5ABA-40BF-A4BA-3AC4AD7CE40E}" type="parTrans" cxnId="{97EAA797-BE72-4F20-8252-43BD605C9483}">
      <dgm:prSet/>
      <dgm:spPr/>
      <dgm:t>
        <a:bodyPr/>
        <a:lstStyle/>
        <a:p>
          <a:endParaRPr lang="zh-TW" altLang="en-US"/>
        </a:p>
      </dgm:t>
    </dgm:pt>
    <dgm:pt modelId="{2A78D298-9117-4099-B6F2-CA8E5F455ABC}" type="sibTrans" cxnId="{97EAA797-BE72-4F20-8252-43BD605C9483}">
      <dgm:prSet/>
      <dgm:spPr/>
      <dgm:t>
        <a:bodyPr/>
        <a:lstStyle/>
        <a:p>
          <a:endParaRPr lang="zh-TW" altLang="en-US"/>
        </a:p>
      </dgm:t>
    </dgm:pt>
    <dgm:pt modelId="{567986B4-EBD7-41BE-A498-75917D862A46}">
      <dgm:prSet/>
      <dgm:spPr/>
      <dgm:t>
        <a:bodyPr/>
        <a:lstStyle/>
        <a:p>
          <a:r>
            <a:rPr lang="en-US" altLang="zh-TW" dirty="0"/>
            <a:t>Input</a:t>
          </a:r>
          <a:r>
            <a:rPr lang="zh-TW" altLang="en-US" dirty="0"/>
            <a:t>：</a:t>
          </a:r>
          <a:r>
            <a:rPr lang="en-US" altLang="zh-TW" dirty="0"/>
            <a:t>LED, B_clicked</a:t>
          </a:r>
          <a:endParaRPr lang="zh-TW" altLang="en-US" dirty="0"/>
        </a:p>
      </dgm:t>
    </dgm:pt>
    <dgm:pt modelId="{DF38D203-E5CC-4907-9916-449BACF842E1}" type="parTrans" cxnId="{435B52B2-D39E-46C6-A772-5D06D074388E}">
      <dgm:prSet/>
      <dgm:spPr/>
      <dgm:t>
        <a:bodyPr/>
        <a:lstStyle/>
        <a:p>
          <a:endParaRPr lang="zh-TW" altLang="en-US"/>
        </a:p>
      </dgm:t>
    </dgm:pt>
    <dgm:pt modelId="{B904371F-FD7F-4F6E-B4F1-CB5C166DAC02}" type="sibTrans" cxnId="{435B52B2-D39E-46C6-A772-5D06D074388E}">
      <dgm:prSet/>
      <dgm:spPr/>
      <dgm:t>
        <a:bodyPr/>
        <a:lstStyle/>
        <a:p>
          <a:endParaRPr lang="zh-TW" altLang="en-US"/>
        </a:p>
      </dgm:t>
    </dgm:pt>
    <dgm:pt modelId="{BD13F560-581A-42E5-844D-348EE2F42EF0}">
      <dgm:prSet/>
      <dgm:spPr/>
      <dgm:t>
        <a:bodyPr/>
        <a:lstStyle/>
        <a:p>
          <a:r>
            <a:rPr lang="en-US" altLang="zh-TW" dirty="0"/>
            <a:t>Output</a:t>
          </a:r>
          <a:r>
            <a:rPr lang="zh-TW" altLang="en-US" dirty="0"/>
            <a:t>：</a:t>
          </a:r>
          <a:r>
            <a:rPr lang="en-US" altLang="zh-TW" dirty="0"/>
            <a:t>LED, state</a:t>
          </a:r>
          <a:endParaRPr lang="zh-TW" altLang="en-US" dirty="0"/>
        </a:p>
      </dgm:t>
    </dgm:pt>
    <dgm:pt modelId="{0FF0FEC7-8FF5-42D6-A876-D630582D5F91}" type="parTrans" cxnId="{0B093B3C-DDCA-49DF-9DD6-175A13138612}">
      <dgm:prSet/>
      <dgm:spPr/>
      <dgm:t>
        <a:bodyPr/>
        <a:lstStyle/>
        <a:p>
          <a:endParaRPr lang="zh-TW" altLang="en-US"/>
        </a:p>
      </dgm:t>
    </dgm:pt>
    <dgm:pt modelId="{8FB14503-F5C5-4041-8A88-EDEF2146F439}" type="sibTrans" cxnId="{0B093B3C-DDCA-49DF-9DD6-175A13138612}">
      <dgm:prSet/>
      <dgm:spPr/>
      <dgm:t>
        <a:bodyPr/>
        <a:lstStyle/>
        <a:p>
          <a:endParaRPr lang="zh-TW" altLang="en-US"/>
        </a:p>
      </dgm:t>
    </dgm:pt>
    <dgm:pt modelId="{AAC33E13-2E31-4330-91D5-5AF9C1EA6F3F}">
      <dgm:prSet phldrT="[文字]"/>
      <dgm:spPr/>
      <dgm:t>
        <a:bodyPr/>
        <a:lstStyle/>
        <a:p>
          <a:r>
            <a:rPr lang="en-US" altLang="zh-TW" dirty="0"/>
            <a:t>B_win</a:t>
          </a:r>
          <a:endParaRPr lang="zh-TW" altLang="en-US" dirty="0"/>
        </a:p>
      </dgm:t>
    </dgm:pt>
    <dgm:pt modelId="{4A1C8746-03CE-43AD-B4A6-BF50196F65EE}" type="parTrans" cxnId="{0536F5C6-53BE-4487-BD95-CE07E3483A18}">
      <dgm:prSet/>
      <dgm:spPr/>
      <dgm:t>
        <a:bodyPr/>
        <a:lstStyle/>
        <a:p>
          <a:endParaRPr lang="zh-TW" altLang="en-US"/>
        </a:p>
      </dgm:t>
    </dgm:pt>
    <dgm:pt modelId="{45810A18-7E6C-41FC-98C7-E574A4B048E2}" type="sibTrans" cxnId="{0536F5C6-53BE-4487-BD95-CE07E3483A18}">
      <dgm:prSet/>
      <dgm:spPr/>
      <dgm:t>
        <a:bodyPr/>
        <a:lstStyle/>
        <a:p>
          <a:endParaRPr lang="zh-TW" altLang="en-US"/>
        </a:p>
      </dgm:t>
    </dgm:pt>
    <dgm:pt modelId="{DDA59F42-FAB0-4DAD-92A6-C087BE06E7E6}">
      <dgm:prSet/>
      <dgm:spPr/>
      <dgm:t>
        <a:bodyPr/>
        <a:lstStyle/>
        <a:p>
          <a:r>
            <a:rPr lang="en-US" altLang="zh-TW" dirty="0"/>
            <a:t>Input</a:t>
          </a:r>
          <a:r>
            <a:rPr lang="zh-TW" altLang="en-US" dirty="0"/>
            <a:t>：</a:t>
          </a:r>
          <a:r>
            <a:rPr lang="en-US" altLang="zh-TW" dirty="0"/>
            <a:t>B_score</a:t>
          </a:r>
          <a:endParaRPr lang="zh-TW" altLang="en-US" dirty="0"/>
        </a:p>
      </dgm:t>
    </dgm:pt>
    <dgm:pt modelId="{AB103ECF-EA1F-4BA3-A341-C70ABC09DD66}" type="parTrans" cxnId="{0D88D98F-0ED9-44D4-94CD-0FFB039DC91C}">
      <dgm:prSet/>
      <dgm:spPr/>
      <dgm:t>
        <a:bodyPr/>
        <a:lstStyle/>
        <a:p>
          <a:endParaRPr lang="zh-TW" altLang="en-US"/>
        </a:p>
      </dgm:t>
    </dgm:pt>
    <dgm:pt modelId="{DEA146C7-5F98-4A0C-B10C-534323910F09}" type="sibTrans" cxnId="{0D88D98F-0ED9-44D4-94CD-0FFB039DC91C}">
      <dgm:prSet/>
      <dgm:spPr/>
      <dgm:t>
        <a:bodyPr/>
        <a:lstStyle/>
        <a:p>
          <a:endParaRPr lang="zh-TW" altLang="en-US"/>
        </a:p>
      </dgm:t>
    </dgm:pt>
    <dgm:pt modelId="{3FDB0E93-43C2-4AE9-8728-5121483A296D}">
      <dgm:prSet/>
      <dgm:spPr/>
      <dgm:t>
        <a:bodyPr/>
        <a:lstStyle/>
        <a:p>
          <a:r>
            <a:rPr lang="en-US" altLang="zh-TW" dirty="0"/>
            <a:t>A_serve</a:t>
          </a:r>
          <a:endParaRPr lang="zh-TW" altLang="en-US" dirty="0"/>
        </a:p>
      </dgm:t>
    </dgm:pt>
    <dgm:pt modelId="{5BEC2928-EF11-443F-A450-358A5964FDFD}" type="parTrans" cxnId="{F3BC6935-73DC-44B2-872B-F0058301B1A4}">
      <dgm:prSet/>
      <dgm:spPr/>
      <dgm:t>
        <a:bodyPr/>
        <a:lstStyle/>
        <a:p>
          <a:endParaRPr lang="zh-TW" altLang="en-US"/>
        </a:p>
      </dgm:t>
    </dgm:pt>
    <dgm:pt modelId="{F39ADCB5-FF27-456D-95A9-91B75E059BFE}" type="sibTrans" cxnId="{F3BC6935-73DC-44B2-872B-F0058301B1A4}">
      <dgm:prSet/>
      <dgm:spPr/>
      <dgm:t>
        <a:bodyPr/>
        <a:lstStyle/>
        <a:p>
          <a:endParaRPr lang="zh-TW" altLang="en-US"/>
        </a:p>
      </dgm:t>
    </dgm:pt>
    <dgm:pt modelId="{B809BEE0-8AE1-4942-B9B3-D195C81124E6}">
      <dgm:prSet/>
      <dgm:spPr/>
      <dgm:t>
        <a:bodyPr/>
        <a:lstStyle/>
        <a:p>
          <a:r>
            <a:rPr lang="en-US" altLang="zh-TW" dirty="0"/>
            <a:t>Input</a:t>
          </a:r>
          <a:r>
            <a:rPr lang="zh-TW" altLang="en-US" dirty="0"/>
            <a:t>：</a:t>
          </a:r>
          <a:r>
            <a:rPr lang="en-US" altLang="zh-TW" dirty="0"/>
            <a:t>LED, A_clicked</a:t>
          </a:r>
          <a:endParaRPr lang="zh-TW" altLang="en-US" dirty="0"/>
        </a:p>
      </dgm:t>
    </dgm:pt>
    <dgm:pt modelId="{742277C3-6473-485C-8088-B2345D8F0606}" type="parTrans" cxnId="{F2884036-E5E8-410A-ADCE-6557A3A89119}">
      <dgm:prSet/>
      <dgm:spPr/>
      <dgm:t>
        <a:bodyPr/>
        <a:lstStyle/>
        <a:p>
          <a:endParaRPr lang="zh-TW" altLang="en-US"/>
        </a:p>
      </dgm:t>
    </dgm:pt>
    <dgm:pt modelId="{D6158490-A5DD-43A5-8644-B21BA751AD27}" type="sibTrans" cxnId="{F2884036-E5E8-410A-ADCE-6557A3A89119}">
      <dgm:prSet/>
      <dgm:spPr/>
      <dgm:t>
        <a:bodyPr/>
        <a:lstStyle/>
        <a:p>
          <a:endParaRPr lang="zh-TW" altLang="en-US"/>
        </a:p>
      </dgm:t>
    </dgm:pt>
    <dgm:pt modelId="{3C3FD6D6-3B6F-4EDC-A9C1-EED45ABDEFF2}">
      <dgm:prSet/>
      <dgm:spPr/>
      <dgm:t>
        <a:bodyPr/>
        <a:lstStyle/>
        <a:p>
          <a:r>
            <a:rPr lang="en-US" altLang="zh-TW" dirty="0"/>
            <a:t>Output</a:t>
          </a:r>
          <a:r>
            <a:rPr lang="zh-TW" altLang="en-US" dirty="0"/>
            <a:t>：</a:t>
          </a:r>
          <a:r>
            <a:rPr lang="en-US" altLang="zh-TW" dirty="0"/>
            <a:t>LED, state</a:t>
          </a:r>
          <a:endParaRPr lang="zh-TW" altLang="en-US" dirty="0"/>
        </a:p>
      </dgm:t>
    </dgm:pt>
    <dgm:pt modelId="{6FA15EEB-2C87-4A1C-BC62-60BF15B76077}" type="parTrans" cxnId="{DD7C1287-1482-424A-A8D7-654E7DB3831B}">
      <dgm:prSet/>
      <dgm:spPr/>
      <dgm:t>
        <a:bodyPr/>
        <a:lstStyle/>
        <a:p>
          <a:endParaRPr lang="zh-TW" altLang="en-US"/>
        </a:p>
      </dgm:t>
    </dgm:pt>
    <dgm:pt modelId="{C6468E72-6E81-453C-9642-245DCC7DD149}" type="sibTrans" cxnId="{DD7C1287-1482-424A-A8D7-654E7DB3831B}">
      <dgm:prSet/>
      <dgm:spPr/>
      <dgm:t>
        <a:bodyPr/>
        <a:lstStyle/>
        <a:p>
          <a:endParaRPr lang="zh-TW" altLang="en-US"/>
        </a:p>
      </dgm:t>
    </dgm:pt>
    <dgm:pt modelId="{FA88295E-3344-4E31-850A-2CF4F7B0457F}">
      <dgm:prSet/>
      <dgm:spPr/>
      <dgm:t>
        <a:bodyPr/>
        <a:lstStyle/>
        <a:p>
          <a:r>
            <a:rPr lang="en-US" altLang="zh-TW" dirty="0"/>
            <a:t>Output</a:t>
          </a:r>
          <a:r>
            <a:rPr lang="zh-TW" altLang="en-US" dirty="0"/>
            <a:t>：</a:t>
          </a:r>
          <a:r>
            <a:rPr lang="en-US" altLang="zh-TW" dirty="0"/>
            <a:t>B_score, state</a:t>
          </a:r>
          <a:endParaRPr lang="zh-TW" altLang="en-US" dirty="0"/>
        </a:p>
      </dgm:t>
    </dgm:pt>
    <dgm:pt modelId="{8BFC369A-E53E-43C8-BB0B-A61438F11908}" type="parTrans" cxnId="{C719541B-5881-4AF1-A401-8A3D3D6994D7}">
      <dgm:prSet/>
      <dgm:spPr/>
      <dgm:t>
        <a:bodyPr/>
        <a:lstStyle/>
        <a:p>
          <a:endParaRPr lang="zh-TW" altLang="en-US"/>
        </a:p>
      </dgm:t>
    </dgm:pt>
    <dgm:pt modelId="{1BB51ABB-D7AA-4864-ADBE-6DA4E6745778}" type="sibTrans" cxnId="{C719541B-5881-4AF1-A401-8A3D3D6994D7}">
      <dgm:prSet/>
      <dgm:spPr/>
      <dgm:t>
        <a:bodyPr/>
        <a:lstStyle/>
        <a:p>
          <a:endParaRPr lang="zh-TW" altLang="en-US"/>
        </a:p>
      </dgm:t>
    </dgm:pt>
    <dgm:pt modelId="{8590852F-F4B7-48F0-8B49-F02B04A04E43}">
      <dgm:prSet/>
      <dgm:spPr/>
      <dgm:t>
        <a:bodyPr/>
        <a:lstStyle/>
        <a:p>
          <a:r>
            <a:rPr lang="en-US" altLang="zh-TW" dirty="0"/>
            <a:t>Output</a:t>
          </a:r>
          <a:r>
            <a:rPr lang="zh-TW" altLang="en-US" dirty="0"/>
            <a:t>：</a:t>
          </a:r>
          <a:r>
            <a:rPr lang="en-US" altLang="zh-TW" dirty="0"/>
            <a:t>LED, TIME, state</a:t>
          </a:r>
          <a:endParaRPr lang="zh-TW" altLang="en-US" dirty="0"/>
        </a:p>
      </dgm:t>
    </dgm:pt>
    <dgm:pt modelId="{353C7FD9-AC5B-4D7A-8AAC-6092FD93941D}" type="parTrans" cxnId="{33A39E3E-BE16-488B-8335-DC641A958CBE}">
      <dgm:prSet/>
      <dgm:spPr/>
      <dgm:t>
        <a:bodyPr/>
        <a:lstStyle/>
        <a:p>
          <a:endParaRPr lang="zh-TW" altLang="en-US"/>
        </a:p>
      </dgm:t>
    </dgm:pt>
    <dgm:pt modelId="{69A4F312-62B1-40BA-A9DB-CAF3CE92DFF7}" type="sibTrans" cxnId="{33A39E3E-BE16-488B-8335-DC641A958CBE}">
      <dgm:prSet/>
      <dgm:spPr/>
      <dgm:t>
        <a:bodyPr/>
        <a:lstStyle/>
        <a:p>
          <a:endParaRPr lang="zh-TW" altLang="en-US"/>
        </a:p>
      </dgm:t>
    </dgm:pt>
    <dgm:pt modelId="{C96AE3C6-C7DD-4377-B393-D7241E5023C4}">
      <dgm:prSet/>
      <dgm:spPr/>
      <dgm:t>
        <a:bodyPr/>
        <a:lstStyle/>
        <a:p>
          <a:r>
            <a:rPr lang="en-US" altLang="zh-TW" dirty="0"/>
            <a:t>Output</a:t>
          </a:r>
          <a:r>
            <a:rPr lang="zh-TW" altLang="en-US" dirty="0"/>
            <a:t>：</a:t>
          </a:r>
          <a:r>
            <a:rPr lang="en-US" altLang="zh-TW" dirty="0"/>
            <a:t>A_score, state</a:t>
          </a:r>
          <a:endParaRPr lang="zh-TW" altLang="en-US" dirty="0"/>
        </a:p>
      </dgm:t>
    </dgm:pt>
    <dgm:pt modelId="{09BE573E-AB5A-46F9-8352-E180E5FFC640}" type="sibTrans" cxnId="{0C1FA13F-48BC-4663-8935-3D7D91B5F671}">
      <dgm:prSet/>
      <dgm:spPr/>
      <dgm:t>
        <a:bodyPr/>
        <a:lstStyle/>
        <a:p>
          <a:endParaRPr lang="zh-TW" altLang="en-US"/>
        </a:p>
      </dgm:t>
    </dgm:pt>
    <dgm:pt modelId="{0146A860-FAD0-4602-8E32-ED645D98BAE0}" type="parTrans" cxnId="{0C1FA13F-48BC-4663-8935-3D7D91B5F671}">
      <dgm:prSet/>
      <dgm:spPr/>
      <dgm:t>
        <a:bodyPr/>
        <a:lstStyle/>
        <a:p>
          <a:endParaRPr lang="zh-TW" altLang="en-US"/>
        </a:p>
      </dgm:t>
    </dgm:pt>
    <dgm:pt modelId="{210C81D2-C4E8-4901-B37E-323CEE5F0C77}" type="pres">
      <dgm:prSet presAssocID="{CA8147C1-7B6F-46D9-A7D4-82997A3B9B7D}" presName="linear" presStyleCnt="0">
        <dgm:presLayoutVars>
          <dgm:dir/>
          <dgm:resizeHandles val="exact"/>
        </dgm:presLayoutVars>
      </dgm:prSet>
      <dgm:spPr/>
    </dgm:pt>
    <dgm:pt modelId="{F2B64050-EF09-4D7A-974A-0D2190731BD9}" type="pres">
      <dgm:prSet presAssocID="{E1062824-307D-4823-B1BC-3AD9832AFCBF}" presName="comp" presStyleCnt="0"/>
      <dgm:spPr/>
    </dgm:pt>
    <dgm:pt modelId="{DD07BBFA-D1CA-4F9E-BB34-236BEC3E447E}" type="pres">
      <dgm:prSet presAssocID="{E1062824-307D-4823-B1BC-3AD9832AFCBF}" presName="box" presStyleLbl="node1" presStyleIdx="0" presStyleCnt="6"/>
      <dgm:spPr/>
    </dgm:pt>
    <dgm:pt modelId="{C424EF2F-1CBD-4CD5-A8A9-D923E42B3FF6}" type="pres">
      <dgm:prSet presAssocID="{E1062824-307D-4823-B1BC-3AD9832AFCBF}" presName="img" presStyleLbl="fgImgPlace1" presStyleIdx="0" presStyleCnt="6"/>
      <dgm:spPr>
        <a:blipFill rotWithShape="1">
          <a:blip xmlns:r="http://schemas.openxmlformats.org/officeDocument/2006/relationships" r:embed="rId1"/>
          <a:srcRect/>
          <a:stretch>
            <a:fillRect t="-19000" b="-19000"/>
          </a:stretch>
        </a:blipFill>
      </dgm:spPr>
    </dgm:pt>
    <dgm:pt modelId="{81635E55-05F9-4598-B951-DD770E5814C6}" type="pres">
      <dgm:prSet presAssocID="{E1062824-307D-4823-B1BC-3AD9832AFCBF}" presName="text" presStyleLbl="node1" presStyleIdx="0" presStyleCnt="6">
        <dgm:presLayoutVars>
          <dgm:bulletEnabled val="1"/>
        </dgm:presLayoutVars>
      </dgm:prSet>
      <dgm:spPr/>
    </dgm:pt>
    <dgm:pt modelId="{D6E66688-BFE2-42A7-B799-CF10FD7E0BB5}" type="pres">
      <dgm:prSet presAssocID="{821CFE53-9611-4EC7-A100-9849023A0F96}" presName="spacer" presStyleCnt="0"/>
      <dgm:spPr/>
    </dgm:pt>
    <dgm:pt modelId="{8A214466-F521-4C2E-BD8C-33A3E903078A}" type="pres">
      <dgm:prSet presAssocID="{E424C9D5-ECA1-402C-8CDD-F1D7E29CB98E}" presName="comp" presStyleCnt="0"/>
      <dgm:spPr/>
    </dgm:pt>
    <dgm:pt modelId="{FB626D2E-8EAF-4119-962F-76338DA29DF7}" type="pres">
      <dgm:prSet presAssocID="{E424C9D5-ECA1-402C-8CDD-F1D7E29CB98E}" presName="box" presStyleLbl="node1" presStyleIdx="1" presStyleCnt="6"/>
      <dgm:spPr/>
    </dgm:pt>
    <dgm:pt modelId="{FC7AFBCE-801C-4D1D-A8ED-0F6B59DE136E}" type="pres">
      <dgm:prSet presAssocID="{E424C9D5-ECA1-402C-8CDD-F1D7E29CB98E}" presName="img" presStyleLbl="fgImgPlace1" presStyleIdx="1" presStyleCnt="6"/>
      <dgm:spPr>
        <a:blipFill rotWithShape="1">
          <a:blip xmlns:r="http://schemas.openxmlformats.org/officeDocument/2006/relationships" r:embed="rId2"/>
          <a:srcRect/>
          <a:stretch>
            <a:fillRect t="-19000" b="-19000"/>
          </a:stretch>
        </a:blipFill>
      </dgm:spPr>
    </dgm:pt>
    <dgm:pt modelId="{FE5F7B10-75CF-4575-8F3C-132CCE01872D}" type="pres">
      <dgm:prSet presAssocID="{E424C9D5-ECA1-402C-8CDD-F1D7E29CB98E}" presName="text" presStyleLbl="node1" presStyleIdx="1" presStyleCnt="6">
        <dgm:presLayoutVars>
          <dgm:bulletEnabled val="1"/>
        </dgm:presLayoutVars>
      </dgm:prSet>
      <dgm:spPr/>
    </dgm:pt>
    <dgm:pt modelId="{6137EE77-7473-4981-BEE4-EFA54573AFA2}" type="pres">
      <dgm:prSet presAssocID="{2A78D298-9117-4099-B6F2-CA8E5F455ABC}" presName="spacer" presStyleCnt="0"/>
      <dgm:spPr/>
    </dgm:pt>
    <dgm:pt modelId="{E4D4D393-95F4-4ED6-AC5F-C63D12512186}" type="pres">
      <dgm:prSet presAssocID="{6192DD7F-9D16-4E92-92EB-54B78EE25A23}" presName="comp" presStyleCnt="0"/>
      <dgm:spPr/>
    </dgm:pt>
    <dgm:pt modelId="{79E1BC90-1F8A-4A51-BA7B-61612D3B8434}" type="pres">
      <dgm:prSet presAssocID="{6192DD7F-9D16-4E92-92EB-54B78EE25A23}" presName="box" presStyleLbl="node1" presStyleIdx="2" presStyleCnt="6"/>
      <dgm:spPr/>
    </dgm:pt>
    <dgm:pt modelId="{F3E04A23-AA05-4D56-B10E-C264FE7B0B1F}" type="pres">
      <dgm:prSet presAssocID="{6192DD7F-9D16-4E92-92EB-54B78EE25A23}" presName="img" presStyleLbl="fgImgPlace1" presStyleIdx="2" presStyleCnt="6"/>
      <dgm:spPr>
        <a:blipFill rotWithShape="1">
          <a:blip xmlns:r="http://schemas.openxmlformats.org/officeDocument/2006/relationships" r:embed="rId3"/>
          <a:srcRect/>
          <a:stretch>
            <a:fillRect t="-19000" b="-19000"/>
          </a:stretch>
        </a:blipFill>
      </dgm:spPr>
    </dgm:pt>
    <dgm:pt modelId="{E3405430-2E9C-4FD4-813C-74F871795E20}" type="pres">
      <dgm:prSet presAssocID="{6192DD7F-9D16-4E92-92EB-54B78EE25A23}" presName="text" presStyleLbl="node1" presStyleIdx="2" presStyleCnt="6">
        <dgm:presLayoutVars>
          <dgm:bulletEnabled val="1"/>
        </dgm:presLayoutVars>
      </dgm:prSet>
      <dgm:spPr/>
    </dgm:pt>
    <dgm:pt modelId="{B834EE92-503D-42F1-A017-CFF5102685C9}" type="pres">
      <dgm:prSet presAssocID="{2A66C451-DD3F-4DA3-ACF1-8290FBF1E7E7}" presName="spacer" presStyleCnt="0"/>
      <dgm:spPr/>
    </dgm:pt>
    <dgm:pt modelId="{50F1825D-B6D7-4C20-AEE7-868AA29ED567}" type="pres">
      <dgm:prSet presAssocID="{08B2BAAC-DC18-4754-B194-67642303BE92}" presName="comp" presStyleCnt="0"/>
      <dgm:spPr/>
    </dgm:pt>
    <dgm:pt modelId="{C73AADE1-F4C6-40F6-BF53-5F8582D8CE7F}" type="pres">
      <dgm:prSet presAssocID="{08B2BAAC-DC18-4754-B194-67642303BE92}" presName="box" presStyleLbl="node1" presStyleIdx="3" presStyleCnt="6"/>
      <dgm:spPr/>
    </dgm:pt>
    <dgm:pt modelId="{BB92A578-4639-4F28-BFA9-F608A4A58845}" type="pres">
      <dgm:prSet presAssocID="{08B2BAAC-DC18-4754-B194-67642303BE92}" presName="img" presStyleLbl="fgImgPlace1" presStyleIdx="3" presStyleCnt="6"/>
      <dgm:spPr>
        <a:blipFill rotWithShape="1">
          <a:blip xmlns:r="http://schemas.openxmlformats.org/officeDocument/2006/relationships" r:embed="rId4"/>
          <a:srcRect/>
          <a:stretch>
            <a:fillRect t="-19000" b="-19000"/>
          </a:stretch>
        </a:blipFill>
      </dgm:spPr>
    </dgm:pt>
    <dgm:pt modelId="{59BBF8BA-AF67-40D5-89E8-697D7B899B96}" type="pres">
      <dgm:prSet presAssocID="{08B2BAAC-DC18-4754-B194-67642303BE92}" presName="text" presStyleLbl="node1" presStyleIdx="3" presStyleCnt="6">
        <dgm:presLayoutVars>
          <dgm:bulletEnabled val="1"/>
        </dgm:presLayoutVars>
      </dgm:prSet>
      <dgm:spPr/>
    </dgm:pt>
    <dgm:pt modelId="{72AC7FA2-DA0E-443B-BB6A-1E2E6BFCD1D9}" type="pres">
      <dgm:prSet presAssocID="{B25E07F1-F68C-47AB-8C38-5DC3E44D985F}" presName="spacer" presStyleCnt="0"/>
      <dgm:spPr/>
    </dgm:pt>
    <dgm:pt modelId="{1E1BDB36-B75F-4BE1-9192-C621078DE1B3}" type="pres">
      <dgm:prSet presAssocID="{AAC33E13-2E31-4330-91D5-5AF9C1EA6F3F}" presName="comp" presStyleCnt="0"/>
      <dgm:spPr/>
    </dgm:pt>
    <dgm:pt modelId="{B1C09753-8341-4654-B812-4CF71D93E763}" type="pres">
      <dgm:prSet presAssocID="{AAC33E13-2E31-4330-91D5-5AF9C1EA6F3F}" presName="box" presStyleLbl="node1" presStyleIdx="4" presStyleCnt="6"/>
      <dgm:spPr/>
    </dgm:pt>
    <dgm:pt modelId="{F399781B-45AC-4673-8B1D-EE58BAA5D1BB}" type="pres">
      <dgm:prSet presAssocID="{AAC33E13-2E31-4330-91D5-5AF9C1EA6F3F}" presName="img" presStyleLbl="fgImgPlace1" presStyleIdx="4" presStyleCnt="6"/>
      <dgm:spPr>
        <a:blipFill rotWithShape="1">
          <a:blip xmlns:r="http://schemas.openxmlformats.org/officeDocument/2006/relationships" r:embed="rId5"/>
          <a:srcRect/>
          <a:stretch>
            <a:fillRect t="-22000" b="-22000"/>
          </a:stretch>
        </a:blipFill>
      </dgm:spPr>
    </dgm:pt>
    <dgm:pt modelId="{3824351A-177A-4733-8A3F-E471041422D3}" type="pres">
      <dgm:prSet presAssocID="{AAC33E13-2E31-4330-91D5-5AF9C1EA6F3F}" presName="text" presStyleLbl="node1" presStyleIdx="4" presStyleCnt="6">
        <dgm:presLayoutVars>
          <dgm:bulletEnabled val="1"/>
        </dgm:presLayoutVars>
      </dgm:prSet>
      <dgm:spPr/>
    </dgm:pt>
    <dgm:pt modelId="{1E892EAF-D246-43EF-BC61-2439FACF9CA7}" type="pres">
      <dgm:prSet presAssocID="{45810A18-7E6C-41FC-98C7-E574A4B048E2}" presName="spacer" presStyleCnt="0"/>
      <dgm:spPr/>
    </dgm:pt>
    <dgm:pt modelId="{CD494960-B2CB-4763-8B2C-EF58A823FB8D}" type="pres">
      <dgm:prSet presAssocID="{3FDB0E93-43C2-4AE9-8728-5121483A296D}" presName="comp" presStyleCnt="0"/>
      <dgm:spPr/>
    </dgm:pt>
    <dgm:pt modelId="{ADCC4F17-322B-4A68-A8E5-945F37579711}" type="pres">
      <dgm:prSet presAssocID="{3FDB0E93-43C2-4AE9-8728-5121483A296D}" presName="box" presStyleLbl="node1" presStyleIdx="5" presStyleCnt="6"/>
      <dgm:spPr/>
    </dgm:pt>
    <dgm:pt modelId="{BB272A09-483C-4298-B08F-BB303DBFB9E8}" type="pres">
      <dgm:prSet presAssocID="{3FDB0E93-43C2-4AE9-8728-5121483A296D}" presName="img" presStyleLbl="fgImgPlace1" presStyleIdx="5" presStyleCnt="6"/>
      <dgm:spPr/>
    </dgm:pt>
    <dgm:pt modelId="{54A74895-7FB3-480D-BF1A-A0819AE2CDFD}" type="pres">
      <dgm:prSet presAssocID="{3FDB0E93-43C2-4AE9-8728-5121483A296D}" presName="text" presStyleLbl="node1" presStyleIdx="5" presStyleCnt="6">
        <dgm:presLayoutVars>
          <dgm:bulletEnabled val="1"/>
        </dgm:presLayoutVars>
      </dgm:prSet>
      <dgm:spPr/>
    </dgm:pt>
  </dgm:ptLst>
  <dgm:cxnLst>
    <dgm:cxn modelId="{20994005-9D86-46E5-B3E7-FC122DBB8F59}" type="presOf" srcId="{612D3780-448D-4CDA-A5CB-E66017B9AC16}" destId="{DD07BBFA-D1CA-4F9E-BB34-236BEC3E447E}" srcOrd="0" destOrd="2" presId="urn:microsoft.com/office/officeart/2005/8/layout/vList4"/>
    <dgm:cxn modelId="{80E19B0F-226F-4C82-990E-A8708270D0E2}" type="presOf" srcId="{E1062824-307D-4823-B1BC-3AD9832AFCBF}" destId="{81635E55-05F9-4598-B951-DD770E5814C6}" srcOrd="1" destOrd="0" presId="urn:microsoft.com/office/officeart/2005/8/layout/vList4"/>
    <dgm:cxn modelId="{B65C4F16-AD0E-4460-B331-4A3BFB0E7620}" type="presOf" srcId="{8590852F-F4B7-48F0-8B49-F02B04A04E43}" destId="{54A74895-7FB3-480D-BF1A-A0819AE2CDFD}" srcOrd="1" destOrd="2" presId="urn:microsoft.com/office/officeart/2005/8/layout/vList4"/>
    <dgm:cxn modelId="{C719541B-5881-4AF1-A401-8A3D3D6994D7}" srcId="{AAC33E13-2E31-4330-91D5-5AF9C1EA6F3F}" destId="{FA88295E-3344-4E31-850A-2CF4F7B0457F}" srcOrd="1" destOrd="0" parTransId="{8BFC369A-E53E-43C8-BB0B-A61438F11908}" sibTransId="{1BB51ABB-D7AA-4864-ADBE-6DA4E6745778}"/>
    <dgm:cxn modelId="{3B677C21-17C9-47A3-847D-32E8C73062F9}" srcId="{CA8147C1-7B6F-46D9-A7D4-82997A3B9B7D}" destId="{E1062824-307D-4823-B1BC-3AD9832AFCBF}" srcOrd="0" destOrd="0" parTransId="{ECB921DF-DEB6-4675-AFEC-442FF76536E9}" sibTransId="{821CFE53-9611-4EC7-A100-9849023A0F96}"/>
    <dgm:cxn modelId="{DAF18324-DF6A-4807-8CF6-86B250E3826C}" type="presOf" srcId="{FA88295E-3344-4E31-850A-2CF4F7B0457F}" destId="{3824351A-177A-4733-8A3F-E471041422D3}" srcOrd="1" destOrd="2" presId="urn:microsoft.com/office/officeart/2005/8/layout/vList4"/>
    <dgm:cxn modelId="{016DAB2B-D02E-43DB-BD39-2765EE085E80}" type="presOf" srcId="{E424C9D5-ECA1-402C-8CDD-F1D7E29CB98E}" destId="{FB626D2E-8EAF-4119-962F-76338DA29DF7}" srcOrd="0" destOrd="0" presId="urn:microsoft.com/office/officeart/2005/8/layout/vList4"/>
    <dgm:cxn modelId="{EF14632C-1578-41D3-B102-1CAD3A5F71A6}" srcId="{08B2BAAC-DC18-4754-B194-67642303BE92}" destId="{3A680D50-9C25-4296-9904-D186F92EC617}" srcOrd="0" destOrd="0" parTransId="{06D62EFE-6946-4AAD-8DCD-B3A8320A5A26}" sibTransId="{503A5F58-81B7-4593-A5A6-4F4DB9D55274}"/>
    <dgm:cxn modelId="{037D0033-261A-4779-AB13-758DA732A281}" type="presOf" srcId="{3C3FD6D6-3B6F-4EDC-A9C1-EED45ABDEFF2}" destId="{E3405430-2E9C-4FD4-813C-74F871795E20}" srcOrd="1" destOrd="2" presId="urn:microsoft.com/office/officeart/2005/8/layout/vList4"/>
    <dgm:cxn modelId="{F3BC6935-73DC-44B2-872B-F0058301B1A4}" srcId="{CA8147C1-7B6F-46D9-A7D4-82997A3B9B7D}" destId="{3FDB0E93-43C2-4AE9-8728-5121483A296D}" srcOrd="5" destOrd="0" parTransId="{5BEC2928-EF11-443F-A450-358A5964FDFD}" sibTransId="{F39ADCB5-FF27-456D-95A9-91B75E059BFE}"/>
    <dgm:cxn modelId="{F2884036-E5E8-410A-ADCE-6557A3A89119}" srcId="{3FDB0E93-43C2-4AE9-8728-5121483A296D}" destId="{B809BEE0-8AE1-4942-B9B3-D195C81124E6}" srcOrd="0" destOrd="0" parTransId="{742277C3-6473-485C-8088-B2345D8F0606}" sibTransId="{D6158490-A5DD-43A5-8644-B21BA751AD27}"/>
    <dgm:cxn modelId="{3C69D637-D253-4D82-BA34-6259DDDF04EE}" type="presOf" srcId="{C96AE3C6-C7DD-4377-B393-D7241E5023C4}" destId="{C73AADE1-F4C6-40F6-BF53-5F8582D8CE7F}" srcOrd="0" destOrd="2" presId="urn:microsoft.com/office/officeart/2005/8/layout/vList4"/>
    <dgm:cxn modelId="{AE02D23A-2F29-4938-AA2A-F655F4914B35}" type="presOf" srcId="{A770DE92-4EF5-4D27-9121-EBA58F880C9F}" destId="{81635E55-05F9-4598-B951-DD770E5814C6}" srcOrd="1" destOrd="1" presId="urn:microsoft.com/office/officeart/2005/8/layout/vList4"/>
    <dgm:cxn modelId="{0B093B3C-DDCA-49DF-9DD6-175A13138612}" srcId="{E424C9D5-ECA1-402C-8CDD-F1D7E29CB98E}" destId="{BD13F560-581A-42E5-844D-348EE2F42EF0}" srcOrd="1" destOrd="0" parTransId="{0FF0FEC7-8FF5-42D6-A876-D630582D5F91}" sibTransId="{8FB14503-F5C5-4041-8A88-EDEF2146F439}"/>
    <dgm:cxn modelId="{9C0ED83C-869A-491E-9B2F-A599EBB59301}" type="presOf" srcId="{AAC33E13-2E31-4330-91D5-5AF9C1EA6F3F}" destId="{3824351A-177A-4733-8A3F-E471041422D3}" srcOrd="1" destOrd="0" presId="urn:microsoft.com/office/officeart/2005/8/layout/vList4"/>
    <dgm:cxn modelId="{33A39E3E-BE16-488B-8335-DC641A958CBE}" srcId="{3FDB0E93-43C2-4AE9-8728-5121483A296D}" destId="{8590852F-F4B7-48F0-8B49-F02B04A04E43}" srcOrd="1" destOrd="0" parTransId="{353C7FD9-AC5B-4D7A-8AAC-6092FD93941D}" sibTransId="{69A4F312-62B1-40BA-A9DB-CAF3CE92DFF7}"/>
    <dgm:cxn modelId="{0C1FA13F-48BC-4663-8935-3D7D91B5F671}" srcId="{08B2BAAC-DC18-4754-B194-67642303BE92}" destId="{C96AE3C6-C7DD-4377-B393-D7241E5023C4}" srcOrd="1" destOrd="0" parTransId="{0146A860-FAD0-4602-8E32-ED645D98BAE0}" sibTransId="{09BE573E-AB5A-46F9-8352-E180E5FFC640}"/>
    <dgm:cxn modelId="{5EC50D5D-59CE-4404-B050-6116BF3CB707}" type="presOf" srcId="{3A680D50-9C25-4296-9904-D186F92EC617}" destId="{59BBF8BA-AF67-40D5-89E8-697D7B899B96}" srcOrd="1" destOrd="1" presId="urn:microsoft.com/office/officeart/2005/8/layout/vList4"/>
    <dgm:cxn modelId="{77210764-A982-4001-A9D3-220ED43A6190}" type="presOf" srcId="{CA8147C1-7B6F-46D9-A7D4-82997A3B9B7D}" destId="{210C81D2-C4E8-4901-B37E-323CEE5F0C77}" srcOrd="0" destOrd="0" presId="urn:microsoft.com/office/officeart/2005/8/layout/vList4"/>
    <dgm:cxn modelId="{14E1B764-2025-4BAE-93A0-B23EF85075B9}" type="presOf" srcId="{567986B4-EBD7-41BE-A498-75917D862A46}" destId="{FB626D2E-8EAF-4119-962F-76338DA29DF7}" srcOrd="0" destOrd="1" presId="urn:microsoft.com/office/officeart/2005/8/layout/vList4"/>
    <dgm:cxn modelId="{66899546-A483-4F12-96F9-EA514E0F46C1}" type="presOf" srcId="{AAC33E13-2E31-4330-91D5-5AF9C1EA6F3F}" destId="{B1C09753-8341-4654-B812-4CF71D93E763}" srcOrd="0" destOrd="0" presId="urn:microsoft.com/office/officeart/2005/8/layout/vList4"/>
    <dgm:cxn modelId="{F57DFE46-6480-4FAB-9A1E-EB8C0C8FCEDD}" type="presOf" srcId="{08B2BAAC-DC18-4754-B194-67642303BE92}" destId="{C73AADE1-F4C6-40F6-BF53-5F8582D8CE7F}" srcOrd="0" destOrd="0" presId="urn:microsoft.com/office/officeart/2005/8/layout/vList4"/>
    <dgm:cxn modelId="{23AD0E49-B2A9-4A3A-9403-D3D77C6C3202}" type="presOf" srcId="{3FDB0E93-43C2-4AE9-8728-5121483A296D}" destId="{ADCC4F17-322B-4A68-A8E5-945F37579711}" srcOrd="0" destOrd="0" presId="urn:microsoft.com/office/officeart/2005/8/layout/vList4"/>
    <dgm:cxn modelId="{28C1446F-7617-4510-94BB-0D9FE0DC0FE0}" type="presOf" srcId="{BD13F560-581A-42E5-844D-348EE2F42EF0}" destId="{FB626D2E-8EAF-4119-962F-76338DA29DF7}" srcOrd="0" destOrd="2" presId="urn:microsoft.com/office/officeart/2005/8/layout/vList4"/>
    <dgm:cxn modelId="{EE6ED84F-AB21-4537-AAB4-C963CAF09D72}" srcId="{E1062824-307D-4823-B1BC-3AD9832AFCBF}" destId="{A770DE92-4EF5-4D27-9121-EBA58F880C9F}" srcOrd="0" destOrd="0" parTransId="{8097EBF6-38AE-4B18-939C-6D09B600AAE1}" sibTransId="{097300D7-2DF4-4B40-AC00-A65C3178C95F}"/>
    <dgm:cxn modelId="{BCA3E676-BF31-43F4-A4B8-8A5D38B14515}" type="presOf" srcId="{C1797242-2203-42A0-B888-388C93A3F965}" destId="{E3405430-2E9C-4FD4-813C-74F871795E20}" srcOrd="1" destOrd="1" presId="urn:microsoft.com/office/officeart/2005/8/layout/vList4"/>
    <dgm:cxn modelId="{DD7C1287-1482-424A-A8D7-654E7DB3831B}" srcId="{6192DD7F-9D16-4E92-92EB-54B78EE25A23}" destId="{3C3FD6D6-3B6F-4EDC-A9C1-EED45ABDEFF2}" srcOrd="1" destOrd="0" parTransId="{6FA15EEB-2C87-4A1C-BC62-60BF15B76077}" sibTransId="{C6468E72-6E81-453C-9642-245DCC7DD149}"/>
    <dgm:cxn modelId="{32B20689-7EA1-43B8-B0CE-FC07EC84BD4C}" srcId="{E1062824-307D-4823-B1BC-3AD9832AFCBF}" destId="{612D3780-448D-4CDA-A5CB-E66017B9AC16}" srcOrd="1" destOrd="0" parTransId="{70797941-C30A-42CF-B938-67EC5163353D}" sibTransId="{4EAB3CC1-957B-4714-8D5A-20E01A313514}"/>
    <dgm:cxn modelId="{195B248A-A035-4D5B-903C-0714CB5383FC}" type="presOf" srcId="{B809BEE0-8AE1-4942-B9B3-D195C81124E6}" destId="{54A74895-7FB3-480D-BF1A-A0819AE2CDFD}" srcOrd="1" destOrd="1" presId="urn:microsoft.com/office/officeart/2005/8/layout/vList4"/>
    <dgm:cxn modelId="{0D88D98F-0ED9-44D4-94CD-0FFB039DC91C}" srcId="{AAC33E13-2E31-4330-91D5-5AF9C1EA6F3F}" destId="{DDA59F42-FAB0-4DAD-92A6-C087BE06E7E6}" srcOrd="0" destOrd="0" parTransId="{AB103ECF-EA1F-4BA3-A341-C70ABC09DD66}" sibTransId="{DEA146C7-5F98-4A0C-B10C-534323910F09}"/>
    <dgm:cxn modelId="{10D82B97-7379-4091-8455-BBD44A8E48A0}" srcId="{CA8147C1-7B6F-46D9-A7D4-82997A3B9B7D}" destId="{6192DD7F-9D16-4E92-92EB-54B78EE25A23}" srcOrd="2" destOrd="0" parTransId="{456C6C74-14AC-4F16-9F1D-362341C704B5}" sibTransId="{2A66C451-DD3F-4DA3-ACF1-8290FBF1E7E7}"/>
    <dgm:cxn modelId="{97EAA797-BE72-4F20-8252-43BD605C9483}" srcId="{CA8147C1-7B6F-46D9-A7D4-82997A3B9B7D}" destId="{E424C9D5-ECA1-402C-8CDD-F1D7E29CB98E}" srcOrd="1" destOrd="0" parTransId="{0CF69721-5ABA-40BF-A4BA-3AC4AD7CE40E}" sibTransId="{2A78D298-9117-4099-B6F2-CA8E5F455ABC}"/>
    <dgm:cxn modelId="{81A75F9C-53FC-401A-8AFC-A48DB4905FCD}" type="presOf" srcId="{08B2BAAC-DC18-4754-B194-67642303BE92}" destId="{59BBF8BA-AF67-40D5-89E8-697D7B899B96}" srcOrd="1" destOrd="0" presId="urn:microsoft.com/office/officeart/2005/8/layout/vList4"/>
    <dgm:cxn modelId="{863491A5-DFD3-4A11-A0D9-FD02192D5FBD}" type="presOf" srcId="{3C3FD6D6-3B6F-4EDC-A9C1-EED45ABDEFF2}" destId="{79E1BC90-1F8A-4A51-BA7B-61612D3B8434}" srcOrd="0" destOrd="2" presId="urn:microsoft.com/office/officeart/2005/8/layout/vList4"/>
    <dgm:cxn modelId="{E1FE3DA7-2EC9-4822-AAA4-FA4F03357F19}" type="presOf" srcId="{612D3780-448D-4CDA-A5CB-E66017B9AC16}" destId="{81635E55-05F9-4598-B951-DD770E5814C6}" srcOrd="1" destOrd="2" presId="urn:microsoft.com/office/officeart/2005/8/layout/vList4"/>
    <dgm:cxn modelId="{E08CC2A8-83FC-420E-826A-D33328F98FB9}" type="presOf" srcId="{FA88295E-3344-4E31-850A-2CF4F7B0457F}" destId="{B1C09753-8341-4654-B812-4CF71D93E763}" srcOrd="0" destOrd="2" presId="urn:microsoft.com/office/officeart/2005/8/layout/vList4"/>
    <dgm:cxn modelId="{435B52B2-D39E-46C6-A772-5D06D074388E}" srcId="{E424C9D5-ECA1-402C-8CDD-F1D7E29CB98E}" destId="{567986B4-EBD7-41BE-A498-75917D862A46}" srcOrd="0" destOrd="0" parTransId="{DF38D203-E5CC-4907-9916-449BACF842E1}" sibTransId="{B904371F-FD7F-4F6E-B4F1-CB5C166DAC02}"/>
    <dgm:cxn modelId="{F5F045B7-7D40-4EC1-99A4-390C12BFF63D}" type="presOf" srcId="{DDA59F42-FAB0-4DAD-92A6-C087BE06E7E6}" destId="{3824351A-177A-4733-8A3F-E471041422D3}" srcOrd="1" destOrd="1" presId="urn:microsoft.com/office/officeart/2005/8/layout/vList4"/>
    <dgm:cxn modelId="{69F0E8B7-CF42-43FD-982B-F2E59D849F02}" type="presOf" srcId="{6192DD7F-9D16-4E92-92EB-54B78EE25A23}" destId="{79E1BC90-1F8A-4A51-BA7B-61612D3B8434}" srcOrd="0" destOrd="0" presId="urn:microsoft.com/office/officeart/2005/8/layout/vList4"/>
    <dgm:cxn modelId="{E15CE1C1-296E-487C-B65B-7FD578E308EA}" type="presOf" srcId="{C1797242-2203-42A0-B888-388C93A3F965}" destId="{79E1BC90-1F8A-4A51-BA7B-61612D3B8434}" srcOrd="0" destOrd="1" presId="urn:microsoft.com/office/officeart/2005/8/layout/vList4"/>
    <dgm:cxn modelId="{370702C4-738F-47CF-A2A4-FB1A605B5274}" type="presOf" srcId="{A770DE92-4EF5-4D27-9121-EBA58F880C9F}" destId="{DD07BBFA-D1CA-4F9E-BB34-236BEC3E447E}" srcOrd="0" destOrd="1" presId="urn:microsoft.com/office/officeart/2005/8/layout/vList4"/>
    <dgm:cxn modelId="{0536F5C6-53BE-4487-BD95-CE07E3483A18}" srcId="{CA8147C1-7B6F-46D9-A7D4-82997A3B9B7D}" destId="{AAC33E13-2E31-4330-91D5-5AF9C1EA6F3F}" srcOrd="4" destOrd="0" parTransId="{4A1C8746-03CE-43AD-B4A6-BF50196F65EE}" sibTransId="{45810A18-7E6C-41FC-98C7-E574A4B048E2}"/>
    <dgm:cxn modelId="{966340C7-A2AD-41A3-86A4-4090DAA8BAAE}" type="presOf" srcId="{567986B4-EBD7-41BE-A498-75917D862A46}" destId="{FE5F7B10-75CF-4575-8F3C-132CCE01872D}" srcOrd="1" destOrd="1" presId="urn:microsoft.com/office/officeart/2005/8/layout/vList4"/>
    <dgm:cxn modelId="{3F357BC7-02D3-4F55-AA82-2D5C3474BC51}" type="presOf" srcId="{3FDB0E93-43C2-4AE9-8728-5121483A296D}" destId="{54A74895-7FB3-480D-BF1A-A0819AE2CDFD}" srcOrd="1" destOrd="0" presId="urn:microsoft.com/office/officeart/2005/8/layout/vList4"/>
    <dgm:cxn modelId="{D72F60CF-EF2B-4870-BC8F-E47E00980A5C}" type="presOf" srcId="{E1062824-307D-4823-B1BC-3AD9832AFCBF}" destId="{DD07BBFA-D1CA-4F9E-BB34-236BEC3E447E}" srcOrd="0" destOrd="0" presId="urn:microsoft.com/office/officeart/2005/8/layout/vList4"/>
    <dgm:cxn modelId="{3016F6CF-14BC-4A7D-940D-F004F5DC9B0C}" type="presOf" srcId="{E424C9D5-ECA1-402C-8CDD-F1D7E29CB98E}" destId="{FE5F7B10-75CF-4575-8F3C-132CCE01872D}" srcOrd="1" destOrd="0" presId="urn:microsoft.com/office/officeart/2005/8/layout/vList4"/>
    <dgm:cxn modelId="{1E011ED0-6BF8-4E1E-B82C-05FC95F8BC31}" type="presOf" srcId="{BD13F560-581A-42E5-844D-348EE2F42EF0}" destId="{FE5F7B10-75CF-4575-8F3C-132CCE01872D}" srcOrd="1" destOrd="2" presId="urn:microsoft.com/office/officeart/2005/8/layout/vList4"/>
    <dgm:cxn modelId="{0931C6D4-52C4-49FA-8004-9FFA070E47D5}" type="presOf" srcId="{DDA59F42-FAB0-4DAD-92A6-C087BE06E7E6}" destId="{B1C09753-8341-4654-B812-4CF71D93E763}" srcOrd="0" destOrd="1" presId="urn:microsoft.com/office/officeart/2005/8/layout/vList4"/>
    <dgm:cxn modelId="{AF3327D6-CB1E-4ADA-9444-A3072267C717}" srcId="{6192DD7F-9D16-4E92-92EB-54B78EE25A23}" destId="{C1797242-2203-42A0-B888-388C93A3F965}" srcOrd="0" destOrd="0" parTransId="{B89D4AA3-DDB4-4143-8A70-479685162EB4}" sibTransId="{EF02C1DB-F958-49AC-90DE-339BA99A617D}"/>
    <dgm:cxn modelId="{404E90D9-41E2-4594-A98C-1DC139E4AB77}" type="presOf" srcId="{C96AE3C6-C7DD-4377-B393-D7241E5023C4}" destId="{59BBF8BA-AF67-40D5-89E8-697D7B899B96}" srcOrd="1" destOrd="2" presId="urn:microsoft.com/office/officeart/2005/8/layout/vList4"/>
    <dgm:cxn modelId="{4DE757DC-2C4F-4AE5-9349-62ED16107630}" type="presOf" srcId="{6192DD7F-9D16-4E92-92EB-54B78EE25A23}" destId="{E3405430-2E9C-4FD4-813C-74F871795E20}" srcOrd="1" destOrd="0" presId="urn:microsoft.com/office/officeart/2005/8/layout/vList4"/>
    <dgm:cxn modelId="{E09A06E9-BEB1-4B88-A303-A7D25579E77E}" type="presOf" srcId="{8590852F-F4B7-48F0-8B49-F02B04A04E43}" destId="{ADCC4F17-322B-4A68-A8E5-945F37579711}" srcOrd="0" destOrd="2" presId="urn:microsoft.com/office/officeart/2005/8/layout/vList4"/>
    <dgm:cxn modelId="{A14DCDE9-3C10-43A7-AB3C-11DA5DF39E43}" type="presOf" srcId="{B809BEE0-8AE1-4942-B9B3-D195C81124E6}" destId="{ADCC4F17-322B-4A68-A8E5-945F37579711}" srcOrd="0" destOrd="1" presId="urn:microsoft.com/office/officeart/2005/8/layout/vList4"/>
    <dgm:cxn modelId="{3AC322EB-2142-4609-8CD4-0E23A7DAD038}" srcId="{CA8147C1-7B6F-46D9-A7D4-82997A3B9B7D}" destId="{08B2BAAC-DC18-4754-B194-67642303BE92}" srcOrd="3" destOrd="0" parTransId="{7ADAF9F9-2983-4A01-9FAB-C06560AB0F64}" sibTransId="{B25E07F1-F68C-47AB-8C38-5DC3E44D985F}"/>
    <dgm:cxn modelId="{11923CEC-EE6B-4E92-812B-B9E011C5E668}" type="presOf" srcId="{3A680D50-9C25-4296-9904-D186F92EC617}" destId="{C73AADE1-F4C6-40F6-BF53-5F8582D8CE7F}" srcOrd="0" destOrd="1" presId="urn:microsoft.com/office/officeart/2005/8/layout/vList4"/>
    <dgm:cxn modelId="{ACBBA72A-66C9-4ED9-9052-3D07F5112A68}" type="presParOf" srcId="{210C81D2-C4E8-4901-B37E-323CEE5F0C77}" destId="{F2B64050-EF09-4D7A-974A-0D2190731BD9}" srcOrd="0" destOrd="0" presId="urn:microsoft.com/office/officeart/2005/8/layout/vList4"/>
    <dgm:cxn modelId="{EC7E3B9A-C86F-4D08-A0C3-E42275642D3B}" type="presParOf" srcId="{F2B64050-EF09-4D7A-974A-0D2190731BD9}" destId="{DD07BBFA-D1CA-4F9E-BB34-236BEC3E447E}" srcOrd="0" destOrd="0" presId="urn:microsoft.com/office/officeart/2005/8/layout/vList4"/>
    <dgm:cxn modelId="{D691B15E-90AD-4FEA-BAEE-423388E2F528}" type="presParOf" srcId="{F2B64050-EF09-4D7A-974A-0D2190731BD9}" destId="{C424EF2F-1CBD-4CD5-A8A9-D923E42B3FF6}" srcOrd="1" destOrd="0" presId="urn:microsoft.com/office/officeart/2005/8/layout/vList4"/>
    <dgm:cxn modelId="{BCD0483C-A9D8-425F-A86E-26F2CF15B514}" type="presParOf" srcId="{F2B64050-EF09-4D7A-974A-0D2190731BD9}" destId="{81635E55-05F9-4598-B951-DD770E5814C6}" srcOrd="2" destOrd="0" presId="urn:microsoft.com/office/officeart/2005/8/layout/vList4"/>
    <dgm:cxn modelId="{3B06CA1D-0685-4A38-A90B-3A3FA72C04AB}" type="presParOf" srcId="{210C81D2-C4E8-4901-B37E-323CEE5F0C77}" destId="{D6E66688-BFE2-42A7-B799-CF10FD7E0BB5}" srcOrd="1" destOrd="0" presId="urn:microsoft.com/office/officeart/2005/8/layout/vList4"/>
    <dgm:cxn modelId="{634B8367-25DF-4211-916C-4EA427BCA037}" type="presParOf" srcId="{210C81D2-C4E8-4901-B37E-323CEE5F0C77}" destId="{8A214466-F521-4C2E-BD8C-33A3E903078A}" srcOrd="2" destOrd="0" presId="urn:microsoft.com/office/officeart/2005/8/layout/vList4"/>
    <dgm:cxn modelId="{3140806D-AA53-4AA6-A2B0-14363CC3126B}" type="presParOf" srcId="{8A214466-F521-4C2E-BD8C-33A3E903078A}" destId="{FB626D2E-8EAF-4119-962F-76338DA29DF7}" srcOrd="0" destOrd="0" presId="urn:microsoft.com/office/officeart/2005/8/layout/vList4"/>
    <dgm:cxn modelId="{21ABD2BD-8D3B-4F9F-A2E5-CEF92BC15AF8}" type="presParOf" srcId="{8A214466-F521-4C2E-BD8C-33A3E903078A}" destId="{FC7AFBCE-801C-4D1D-A8ED-0F6B59DE136E}" srcOrd="1" destOrd="0" presId="urn:microsoft.com/office/officeart/2005/8/layout/vList4"/>
    <dgm:cxn modelId="{05954719-ABBD-4A81-9C2F-E7CB9BBFE2D6}" type="presParOf" srcId="{8A214466-F521-4C2E-BD8C-33A3E903078A}" destId="{FE5F7B10-75CF-4575-8F3C-132CCE01872D}" srcOrd="2" destOrd="0" presId="urn:microsoft.com/office/officeart/2005/8/layout/vList4"/>
    <dgm:cxn modelId="{65226090-3BD2-42E6-8D04-6A0A4605B76F}" type="presParOf" srcId="{210C81D2-C4E8-4901-B37E-323CEE5F0C77}" destId="{6137EE77-7473-4981-BEE4-EFA54573AFA2}" srcOrd="3" destOrd="0" presId="urn:microsoft.com/office/officeart/2005/8/layout/vList4"/>
    <dgm:cxn modelId="{4FE013E3-F23F-4714-891E-2CC899997EDB}" type="presParOf" srcId="{210C81D2-C4E8-4901-B37E-323CEE5F0C77}" destId="{E4D4D393-95F4-4ED6-AC5F-C63D12512186}" srcOrd="4" destOrd="0" presId="urn:microsoft.com/office/officeart/2005/8/layout/vList4"/>
    <dgm:cxn modelId="{E5591D58-32D6-4708-9F39-79E5A71524AA}" type="presParOf" srcId="{E4D4D393-95F4-4ED6-AC5F-C63D12512186}" destId="{79E1BC90-1F8A-4A51-BA7B-61612D3B8434}" srcOrd="0" destOrd="0" presId="urn:microsoft.com/office/officeart/2005/8/layout/vList4"/>
    <dgm:cxn modelId="{4A7B7C50-DF26-4F11-AFC5-C1D0816DDBB9}" type="presParOf" srcId="{E4D4D393-95F4-4ED6-AC5F-C63D12512186}" destId="{F3E04A23-AA05-4D56-B10E-C264FE7B0B1F}" srcOrd="1" destOrd="0" presId="urn:microsoft.com/office/officeart/2005/8/layout/vList4"/>
    <dgm:cxn modelId="{8AAE6A38-089E-4388-B0C7-C57D40275C3E}" type="presParOf" srcId="{E4D4D393-95F4-4ED6-AC5F-C63D12512186}" destId="{E3405430-2E9C-4FD4-813C-74F871795E20}" srcOrd="2" destOrd="0" presId="urn:microsoft.com/office/officeart/2005/8/layout/vList4"/>
    <dgm:cxn modelId="{66ED326D-D449-47B8-9AE9-C118B596525A}" type="presParOf" srcId="{210C81D2-C4E8-4901-B37E-323CEE5F0C77}" destId="{B834EE92-503D-42F1-A017-CFF5102685C9}" srcOrd="5" destOrd="0" presId="urn:microsoft.com/office/officeart/2005/8/layout/vList4"/>
    <dgm:cxn modelId="{17A30E73-6EA7-42E7-9A55-2544AEA3B26F}" type="presParOf" srcId="{210C81D2-C4E8-4901-B37E-323CEE5F0C77}" destId="{50F1825D-B6D7-4C20-AEE7-868AA29ED567}" srcOrd="6" destOrd="0" presId="urn:microsoft.com/office/officeart/2005/8/layout/vList4"/>
    <dgm:cxn modelId="{954360BD-C7C2-4778-A064-0460F33BBC2E}" type="presParOf" srcId="{50F1825D-B6D7-4C20-AEE7-868AA29ED567}" destId="{C73AADE1-F4C6-40F6-BF53-5F8582D8CE7F}" srcOrd="0" destOrd="0" presId="urn:microsoft.com/office/officeart/2005/8/layout/vList4"/>
    <dgm:cxn modelId="{58BAB50C-C3EC-4384-9821-459DC4EC7AEA}" type="presParOf" srcId="{50F1825D-B6D7-4C20-AEE7-868AA29ED567}" destId="{BB92A578-4639-4F28-BFA9-F608A4A58845}" srcOrd="1" destOrd="0" presId="urn:microsoft.com/office/officeart/2005/8/layout/vList4"/>
    <dgm:cxn modelId="{E5A4C6C1-3E1E-4110-BA6D-63662E31DACC}" type="presParOf" srcId="{50F1825D-B6D7-4C20-AEE7-868AA29ED567}" destId="{59BBF8BA-AF67-40D5-89E8-697D7B899B96}" srcOrd="2" destOrd="0" presId="urn:microsoft.com/office/officeart/2005/8/layout/vList4"/>
    <dgm:cxn modelId="{3D8F7443-F1B5-4DB3-BDD6-1EE8DFCCF69F}" type="presParOf" srcId="{210C81D2-C4E8-4901-B37E-323CEE5F0C77}" destId="{72AC7FA2-DA0E-443B-BB6A-1E2E6BFCD1D9}" srcOrd="7" destOrd="0" presId="urn:microsoft.com/office/officeart/2005/8/layout/vList4"/>
    <dgm:cxn modelId="{01C682D3-B1C3-4D61-8C8C-7AC968B6A267}" type="presParOf" srcId="{210C81D2-C4E8-4901-B37E-323CEE5F0C77}" destId="{1E1BDB36-B75F-4BE1-9192-C621078DE1B3}" srcOrd="8" destOrd="0" presId="urn:microsoft.com/office/officeart/2005/8/layout/vList4"/>
    <dgm:cxn modelId="{9702C9AB-8DF4-44EF-B20E-EEA9C953744A}" type="presParOf" srcId="{1E1BDB36-B75F-4BE1-9192-C621078DE1B3}" destId="{B1C09753-8341-4654-B812-4CF71D93E763}" srcOrd="0" destOrd="0" presId="urn:microsoft.com/office/officeart/2005/8/layout/vList4"/>
    <dgm:cxn modelId="{81E9B007-B66C-4F52-98BA-7C0C19D9D4EA}" type="presParOf" srcId="{1E1BDB36-B75F-4BE1-9192-C621078DE1B3}" destId="{F399781B-45AC-4673-8B1D-EE58BAA5D1BB}" srcOrd="1" destOrd="0" presId="urn:microsoft.com/office/officeart/2005/8/layout/vList4"/>
    <dgm:cxn modelId="{78585B41-7B34-435D-A90F-8E23760875EA}" type="presParOf" srcId="{1E1BDB36-B75F-4BE1-9192-C621078DE1B3}" destId="{3824351A-177A-4733-8A3F-E471041422D3}" srcOrd="2" destOrd="0" presId="urn:microsoft.com/office/officeart/2005/8/layout/vList4"/>
    <dgm:cxn modelId="{B50EEC5A-7A56-472D-A4DC-BD630B18E103}" type="presParOf" srcId="{210C81D2-C4E8-4901-B37E-323CEE5F0C77}" destId="{1E892EAF-D246-43EF-BC61-2439FACF9CA7}" srcOrd="9" destOrd="0" presId="urn:microsoft.com/office/officeart/2005/8/layout/vList4"/>
    <dgm:cxn modelId="{FE512E33-CDDF-4BB2-BD50-D1DCD1460665}" type="presParOf" srcId="{210C81D2-C4E8-4901-B37E-323CEE5F0C77}" destId="{CD494960-B2CB-4763-8B2C-EF58A823FB8D}" srcOrd="10" destOrd="0" presId="urn:microsoft.com/office/officeart/2005/8/layout/vList4"/>
    <dgm:cxn modelId="{1BC764DD-2F87-45BC-9479-4DDF6A600A82}" type="presParOf" srcId="{CD494960-B2CB-4763-8B2C-EF58A823FB8D}" destId="{ADCC4F17-322B-4A68-A8E5-945F37579711}" srcOrd="0" destOrd="0" presId="urn:microsoft.com/office/officeart/2005/8/layout/vList4"/>
    <dgm:cxn modelId="{33886230-A2E6-417E-9487-201946858452}" type="presParOf" srcId="{CD494960-B2CB-4763-8B2C-EF58A823FB8D}" destId="{BB272A09-483C-4298-B08F-BB303DBFB9E8}" srcOrd="1" destOrd="0" presId="urn:microsoft.com/office/officeart/2005/8/layout/vList4"/>
    <dgm:cxn modelId="{54700229-57A9-4FBC-B3B7-9F34F651EDFA}" type="presParOf" srcId="{CD494960-B2CB-4763-8B2C-EF58A823FB8D}" destId="{54A74895-7FB3-480D-BF1A-A0819AE2CDF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8147C1-7B6F-46D9-A7D4-82997A3B9B7D}" type="doc">
      <dgm:prSet loTypeId="urn:microsoft.com/office/officeart/2005/8/layout/vList4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E1062824-307D-4823-B1BC-3AD9832AFCBF}">
      <dgm:prSet/>
      <dgm:spPr/>
      <dgm:t>
        <a:bodyPr/>
        <a:lstStyle/>
        <a:p>
          <a:r>
            <a:rPr lang="en-US" altLang="zh-TW" dirty="0"/>
            <a:t>B_serve</a:t>
          </a:r>
          <a:endParaRPr lang="zh-TW" altLang="en-US" dirty="0"/>
        </a:p>
      </dgm:t>
    </dgm:pt>
    <dgm:pt modelId="{ECB921DF-DEB6-4675-AFEC-442FF76536E9}" type="parTrans" cxnId="{3B677C21-17C9-47A3-847D-32E8C73062F9}">
      <dgm:prSet/>
      <dgm:spPr/>
      <dgm:t>
        <a:bodyPr/>
        <a:lstStyle/>
        <a:p>
          <a:endParaRPr lang="zh-TW" altLang="en-US"/>
        </a:p>
      </dgm:t>
    </dgm:pt>
    <dgm:pt modelId="{821CFE53-9611-4EC7-A100-9849023A0F96}" type="sibTrans" cxnId="{3B677C21-17C9-47A3-847D-32E8C73062F9}">
      <dgm:prSet/>
      <dgm:spPr/>
      <dgm:t>
        <a:bodyPr/>
        <a:lstStyle/>
        <a:p>
          <a:endParaRPr lang="zh-TW" altLang="en-US"/>
        </a:p>
      </dgm:t>
    </dgm:pt>
    <dgm:pt modelId="{A770DE92-4EF5-4D27-9121-EBA58F880C9F}">
      <dgm:prSet phldrT="[文字]"/>
      <dgm:spPr/>
      <dgm:t>
        <a:bodyPr/>
        <a:lstStyle/>
        <a:p>
          <a:r>
            <a:rPr lang="en-US" altLang="zh-TW" dirty="0"/>
            <a:t>Input</a:t>
          </a:r>
          <a:r>
            <a:rPr lang="zh-TW" altLang="en-US" dirty="0"/>
            <a:t>：</a:t>
          </a:r>
          <a:r>
            <a:rPr lang="en-US" altLang="zh-TW" dirty="0"/>
            <a:t>LED, B_clicked</a:t>
          </a:r>
          <a:endParaRPr lang="zh-TW" altLang="en-US" dirty="0"/>
        </a:p>
      </dgm:t>
    </dgm:pt>
    <dgm:pt modelId="{8097EBF6-38AE-4B18-939C-6D09B600AAE1}" type="parTrans" cxnId="{EE6ED84F-AB21-4537-AAB4-C963CAF09D72}">
      <dgm:prSet/>
      <dgm:spPr/>
      <dgm:t>
        <a:bodyPr/>
        <a:lstStyle/>
        <a:p>
          <a:endParaRPr lang="zh-TW" altLang="en-US"/>
        </a:p>
      </dgm:t>
    </dgm:pt>
    <dgm:pt modelId="{097300D7-2DF4-4B40-AC00-A65C3178C95F}" type="sibTrans" cxnId="{EE6ED84F-AB21-4537-AAB4-C963CAF09D72}">
      <dgm:prSet/>
      <dgm:spPr/>
      <dgm:t>
        <a:bodyPr/>
        <a:lstStyle/>
        <a:p>
          <a:endParaRPr lang="zh-TW" altLang="en-US"/>
        </a:p>
      </dgm:t>
    </dgm:pt>
    <dgm:pt modelId="{6192DD7F-9D16-4E92-92EB-54B78EE25A23}">
      <dgm:prSet/>
      <dgm:spPr/>
      <dgm:t>
        <a:bodyPr/>
        <a:lstStyle/>
        <a:p>
          <a:r>
            <a:rPr lang="en-US" altLang="zh-TW" dirty="0"/>
            <a:t>B_flash_thr</a:t>
          </a:r>
          <a:endParaRPr lang="zh-TW" altLang="en-US" dirty="0"/>
        </a:p>
      </dgm:t>
    </dgm:pt>
    <dgm:pt modelId="{456C6C74-14AC-4F16-9F1D-362341C704B5}" type="parTrans" cxnId="{10D82B97-7379-4091-8455-BBD44A8E48A0}">
      <dgm:prSet/>
      <dgm:spPr/>
      <dgm:t>
        <a:bodyPr/>
        <a:lstStyle/>
        <a:p>
          <a:endParaRPr lang="zh-TW" altLang="en-US"/>
        </a:p>
      </dgm:t>
    </dgm:pt>
    <dgm:pt modelId="{2A66C451-DD3F-4DA3-ACF1-8290FBF1E7E7}" type="sibTrans" cxnId="{10D82B97-7379-4091-8455-BBD44A8E48A0}">
      <dgm:prSet/>
      <dgm:spPr/>
      <dgm:t>
        <a:bodyPr/>
        <a:lstStyle/>
        <a:p>
          <a:endParaRPr lang="zh-TW" altLang="en-US"/>
        </a:p>
      </dgm:t>
    </dgm:pt>
    <dgm:pt modelId="{C1797242-2203-42A0-B888-388C93A3F965}">
      <dgm:prSet phldrT="[文字]"/>
      <dgm:spPr/>
      <dgm:t>
        <a:bodyPr/>
        <a:lstStyle/>
        <a:p>
          <a:r>
            <a:rPr lang="en-US" altLang="zh-TW"/>
            <a:t>Input</a:t>
          </a:r>
          <a:r>
            <a:rPr lang="zh-TW" altLang="en-US"/>
            <a:t>：</a:t>
          </a:r>
          <a:r>
            <a:rPr lang="en-US" altLang="zh-TW"/>
            <a:t>TIME</a:t>
          </a:r>
          <a:endParaRPr lang="zh-TW" altLang="en-US" dirty="0"/>
        </a:p>
      </dgm:t>
    </dgm:pt>
    <dgm:pt modelId="{B89D4AA3-DDB4-4143-8A70-479685162EB4}" type="parTrans" cxnId="{AF3327D6-CB1E-4ADA-9444-A3072267C717}">
      <dgm:prSet/>
      <dgm:spPr/>
      <dgm:t>
        <a:bodyPr/>
        <a:lstStyle/>
        <a:p>
          <a:endParaRPr lang="zh-TW" altLang="en-US"/>
        </a:p>
      </dgm:t>
    </dgm:pt>
    <dgm:pt modelId="{EF02C1DB-F958-49AC-90DE-339BA99A617D}" type="sibTrans" cxnId="{AF3327D6-CB1E-4ADA-9444-A3072267C717}">
      <dgm:prSet/>
      <dgm:spPr/>
      <dgm:t>
        <a:bodyPr/>
        <a:lstStyle/>
        <a:p>
          <a:endParaRPr lang="zh-TW" altLang="en-US"/>
        </a:p>
      </dgm:t>
    </dgm:pt>
    <dgm:pt modelId="{08B2BAAC-DC18-4754-B194-67642303BE92}">
      <dgm:prSet/>
      <dgm:spPr/>
      <dgm:t>
        <a:bodyPr/>
        <a:lstStyle/>
        <a:p>
          <a:r>
            <a:rPr lang="en-US" altLang="zh-TW" dirty="0"/>
            <a:t>A_flash_five</a:t>
          </a:r>
          <a:endParaRPr lang="zh-TW" altLang="en-US" dirty="0"/>
        </a:p>
      </dgm:t>
    </dgm:pt>
    <dgm:pt modelId="{7ADAF9F9-2983-4A01-9FAB-C06560AB0F64}" type="parTrans" cxnId="{3AC322EB-2142-4609-8CD4-0E23A7DAD038}">
      <dgm:prSet/>
      <dgm:spPr/>
      <dgm:t>
        <a:bodyPr/>
        <a:lstStyle/>
        <a:p>
          <a:endParaRPr lang="zh-TW" altLang="en-US"/>
        </a:p>
      </dgm:t>
    </dgm:pt>
    <dgm:pt modelId="{B25E07F1-F68C-47AB-8C38-5DC3E44D985F}" type="sibTrans" cxnId="{3AC322EB-2142-4609-8CD4-0E23A7DAD038}">
      <dgm:prSet/>
      <dgm:spPr/>
      <dgm:t>
        <a:bodyPr/>
        <a:lstStyle/>
        <a:p>
          <a:endParaRPr lang="zh-TW" altLang="en-US"/>
        </a:p>
      </dgm:t>
    </dgm:pt>
    <dgm:pt modelId="{3A680D50-9C25-4296-9904-D186F92EC617}">
      <dgm:prSet phldrT="[文字]"/>
      <dgm:spPr/>
      <dgm:t>
        <a:bodyPr/>
        <a:lstStyle/>
        <a:p>
          <a:r>
            <a:rPr lang="en-US" altLang="zh-TW"/>
            <a:t>Input</a:t>
          </a:r>
          <a:r>
            <a:rPr lang="zh-TW" altLang="en-US"/>
            <a:t>：</a:t>
          </a:r>
          <a:r>
            <a:rPr lang="en-US" altLang="zh-TW"/>
            <a:t>TIME</a:t>
          </a:r>
          <a:endParaRPr lang="zh-TW" altLang="en-US" dirty="0"/>
        </a:p>
      </dgm:t>
    </dgm:pt>
    <dgm:pt modelId="{06D62EFE-6946-4AAD-8DCD-B3A8320A5A26}" type="parTrans" cxnId="{EF14632C-1578-41D3-B102-1CAD3A5F71A6}">
      <dgm:prSet/>
      <dgm:spPr/>
      <dgm:t>
        <a:bodyPr/>
        <a:lstStyle/>
        <a:p>
          <a:endParaRPr lang="zh-TW" altLang="en-US"/>
        </a:p>
      </dgm:t>
    </dgm:pt>
    <dgm:pt modelId="{503A5F58-81B7-4593-A5A6-4F4DB9D55274}" type="sibTrans" cxnId="{EF14632C-1578-41D3-B102-1CAD3A5F71A6}">
      <dgm:prSet/>
      <dgm:spPr/>
      <dgm:t>
        <a:bodyPr/>
        <a:lstStyle/>
        <a:p>
          <a:endParaRPr lang="zh-TW" altLang="en-US"/>
        </a:p>
      </dgm:t>
    </dgm:pt>
    <dgm:pt modelId="{E424C9D5-ECA1-402C-8CDD-F1D7E29CB98E}">
      <dgm:prSet/>
      <dgm:spPr/>
      <dgm:t>
        <a:bodyPr/>
        <a:lstStyle/>
        <a:p>
          <a:r>
            <a:rPr lang="en-US" altLang="zh-TW" dirty="0"/>
            <a:t>A_flash_thr</a:t>
          </a:r>
          <a:endParaRPr lang="zh-TW" altLang="en-US" dirty="0"/>
        </a:p>
      </dgm:t>
    </dgm:pt>
    <dgm:pt modelId="{0CF69721-5ABA-40BF-A4BA-3AC4AD7CE40E}" type="parTrans" cxnId="{97EAA797-BE72-4F20-8252-43BD605C9483}">
      <dgm:prSet/>
      <dgm:spPr/>
      <dgm:t>
        <a:bodyPr/>
        <a:lstStyle/>
        <a:p>
          <a:endParaRPr lang="zh-TW" altLang="en-US"/>
        </a:p>
      </dgm:t>
    </dgm:pt>
    <dgm:pt modelId="{2A78D298-9117-4099-B6F2-CA8E5F455ABC}" type="sibTrans" cxnId="{97EAA797-BE72-4F20-8252-43BD605C9483}">
      <dgm:prSet/>
      <dgm:spPr/>
      <dgm:t>
        <a:bodyPr/>
        <a:lstStyle/>
        <a:p>
          <a:endParaRPr lang="zh-TW" altLang="en-US"/>
        </a:p>
      </dgm:t>
    </dgm:pt>
    <dgm:pt modelId="{567986B4-EBD7-41BE-A498-75917D862A46}">
      <dgm:prSet phldrT="[文字]"/>
      <dgm:spPr/>
      <dgm:t>
        <a:bodyPr/>
        <a:lstStyle/>
        <a:p>
          <a:r>
            <a:rPr lang="en-US" altLang="zh-TW" dirty="0"/>
            <a:t>Input</a:t>
          </a:r>
          <a:r>
            <a:rPr lang="zh-TW" altLang="en-US" dirty="0"/>
            <a:t>：</a:t>
          </a:r>
          <a:r>
            <a:rPr lang="en-US" altLang="zh-TW" dirty="0"/>
            <a:t>TIME</a:t>
          </a:r>
          <a:endParaRPr lang="zh-TW" altLang="en-US" dirty="0"/>
        </a:p>
      </dgm:t>
    </dgm:pt>
    <dgm:pt modelId="{DF38D203-E5CC-4907-9916-449BACF842E1}" type="parTrans" cxnId="{435B52B2-D39E-46C6-A772-5D06D074388E}">
      <dgm:prSet/>
      <dgm:spPr/>
      <dgm:t>
        <a:bodyPr/>
        <a:lstStyle/>
        <a:p>
          <a:endParaRPr lang="zh-TW" altLang="en-US"/>
        </a:p>
      </dgm:t>
    </dgm:pt>
    <dgm:pt modelId="{B904371F-FD7F-4F6E-B4F1-CB5C166DAC02}" type="sibTrans" cxnId="{435B52B2-D39E-46C6-A772-5D06D074388E}">
      <dgm:prSet/>
      <dgm:spPr/>
      <dgm:t>
        <a:bodyPr/>
        <a:lstStyle/>
        <a:p>
          <a:endParaRPr lang="zh-TW" altLang="en-US"/>
        </a:p>
      </dgm:t>
    </dgm:pt>
    <dgm:pt modelId="{AAC33E13-2E31-4330-91D5-5AF9C1EA6F3F}">
      <dgm:prSet/>
      <dgm:spPr/>
      <dgm:t>
        <a:bodyPr/>
        <a:lstStyle/>
        <a:p>
          <a:r>
            <a:rPr lang="en-US" altLang="zh-TW" dirty="0"/>
            <a:t>B_flash_five</a:t>
          </a:r>
          <a:endParaRPr lang="zh-TW" altLang="en-US" dirty="0"/>
        </a:p>
      </dgm:t>
    </dgm:pt>
    <dgm:pt modelId="{4A1C8746-03CE-43AD-B4A6-BF50196F65EE}" type="parTrans" cxnId="{0536F5C6-53BE-4487-BD95-CE07E3483A18}">
      <dgm:prSet/>
      <dgm:spPr/>
      <dgm:t>
        <a:bodyPr/>
        <a:lstStyle/>
        <a:p>
          <a:endParaRPr lang="zh-TW" altLang="en-US"/>
        </a:p>
      </dgm:t>
    </dgm:pt>
    <dgm:pt modelId="{45810A18-7E6C-41FC-98C7-E574A4B048E2}" type="sibTrans" cxnId="{0536F5C6-53BE-4487-BD95-CE07E3483A18}">
      <dgm:prSet/>
      <dgm:spPr/>
      <dgm:t>
        <a:bodyPr/>
        <a:lstStyle/>
        <a:p>
          <a:endParaRPr lang="zh-TW" altLang="en-US"/>
        </a:p>
      </dgm:t>
    </dgm:pt>
    <dgm:pt modelId="{DDA59F42-FAB0-4DAD-92A6-C087BE06E7E6}">
      <dgm:prSet phldrT="[文字]"/>
      <dgm:spPr/>
      <dgm:t>
        <a:bodyPr/>
        <a:lstStyle/>
        <a:p>
          <a:r>
            <a:rPr lang="en-US" altLang="zh-TW"/>
            <a:t>Input</a:t>
          </a:r>
          <a:r>
            <a:rPr lang="zh-TW" altLang="en-US"/>
            <a:t>：</a:t>
          </a:r>
          <a:r>
            <a:rPr lang="en-US" altLang="zh-TW"/>
            <a:t>TIME</a:t>
          </a:r>
          <a:endParaRPr lang="zh-TW" altLang="en-US" dirty="0"/>
        </a:p>
      </dgm:t>
    </dgm:pt>
    <dgm:pt modelId="{AB103ECF-EA1F-4BA3-A341-C70ABC09DD66}" type="parTrans" cxnId="{0D88D98F-0ED9-44D4-94CD-0FFB039DC91C}">
      <dgm:prSet/>
      <dgm:spPr/>
      <dgm:t>
        <a:bodyPr/>
        <a:lstStyle/>
        <a:p>
          <a:endParaRPr lang="zh-TW" altLang="en-US"/>
        </a:p>
      </dgm:t>
    </dgm:pt>
    <dgm:pt modelId="{DEA146C7-5F98-4A0C-B10C-534323910F09}" type="sibTrans" cxnId="{0D88D98F-0ED9-44D4-94CD-0FFB039DC91C}">
      <dgm:prSet/>
      <dgm:spPr/>
      <dgm:t>
        <a:bodyPr/>
        <a:lstStyle/>
        <a:p>
          <a:endParaRPr lang="zh-TW" altLang="en-US"/>
        </a:p>
      </dgm:t>
    </dgm:pt>
    <dgm:pt modelId="{FBBD32D4-4BDA-49C0-A00B-C9376DB89847}">
      <dgm:prSet phldrT="[文字]"/>
      <dgm:spPr/>
      <dgm:t>
        <a:bodyPr/>
        <a:lstStyle/>
        <a:p>
          <a:r>
            <a:rPr lang="en-US" altLang="zh-TW" dirty="0"/>
            <a:t>Output</a:t>
          </a:r>
          <a:r>
            <a:rPr lang="zh-TW" altLang="en-US" dirty="0"/>
            <a:t>：</a:t>
          </a:r>
          <a:r>
            <a:rPr lang="en-US" altLang="zh-TW" dirty="0"/>
            <a:t>LED, state</a:t>
          </a:r>
          <a:endParaRPr lang="zh-TW" altLang="en-US" dirty="0"/>
        </a:p>
      </dgm:t>
    </dgm:pt>
    <dgm:pt modelId="{DC3CBF32-9EE2-46EC-AD8F-4B75251E8A83}" type="parTrans" cxnId="{F6BB5F14-80AC-4A0F-81C0-0C916DA84AE9}">
      <dgm:prSet/>
      <dgm:spPr/>
      <dgm:t>
        <a:bodyPr/>
        <a:lstStyle/>
        <a:p>
          <a:endParaRPr lang="zh-TW" altLang="en-US"/>
        </a:p>
      </dgm:t>
    </dgm:pt>
    <dgm:pt modelId="{F5EE4EEE-34F6-41D9-991F-4640FED2D691}" type="sibTrans" cxnId="{F6BB5F14-80AC-4A0F-81C0-0C916DA84AE9}">
      <dgm:prSet/>
      <dgm:spPr/>
      <dgm:t>
        <a:bodyPr/>
        <a:lstStyle/>
        <a:p>
          <a:endParaRPr lang="zh-TW" altLang="en-US"/>
        </a:p>
      </dgm:t>
    </dgm:pt>
    <dgm:pt modelId="{42925BB1-4C4D-4CEE-8395-65463E132F97}">
      <dgm:prSet/>
      <dgm:spPr/>
      <dgm:t>
        <a:bodyPr/>
        <a:lstStyle/>
        <a:p>
          <a:r>
            <a:rPr lang="en-US" altLang="zh-TW" dirty="0"/>
            <a:t>Output</a:t>
          </a:r>
          <a:r>
            <a:rPr lang="zh-TW" altLang="en-US" dirty="0"/>
            <a:t>：</a:t>
          </a:r>
          <a:r>
            <a:rPr lang="en-US" altLang="zh-TW" dirty="0"/>
            <a:t>LED, TIME, state</a:t>
          </a:r>
          <a:endParaRPr lang="zh-TW" altLang="en-US" dirty="0"/>
        </a:p>
      </dgm:t>
    </dgm:pt>
    <dgm:pt modelId="{AB8A43DE-11F9-4B99-AD76-9F49FDD76D9B}" type="parTrans" cxnId="{6E31A6FB-C237-4964-AB2A-55BDF538483F}">
      <dgm:prSet/>
      <dgm:spPr/>
      <dgm:t>
        <a:bodyPr/>
        <a:lstStyle/>
        <a:p>
          <a:endParaRPr lang="zh-TW" altLang="en-US"/>
        </a:p>
      </dgm:t>
    </dgm:pt>
    <dgm:pt modelId="{57D27EDE-FE44-4C97-9D46-009690D609CB}" type="sibTrans" cxnId="{6E31A6FB-C237-4964-AB2A-55BDF538483F}">
      <dgm:prSet/>
      <dgm:spPr/>
      <dgm:t>
        <a:bodyPr/>
        <a:lstStyle/>
        <a:p>
          <a:endParaRPr lang="zh-TW" altLang="en-US"/>
        </a:p>
      </dgm:t>
    </dgm:pt>
    <dgm:pt modelId="{2324EF2E-FF00-4F45-A239-54696F6055A6}">
      <dgm:prSet phldrT="[文字]"/>
      <dgm:spPr/>
      <dgm:t>
        <a:bodyPr/>
        <a:lstStyle/>
        <a:p>
          <a:r>
            <a:rPr lang="en-US" altLang="zh-TW" dirty="0"/>
            <a:t>Output</a:t>
          </a:r>
          <a:r>
            <a:rPr lang="zh-TW" altLang="en-US" dirty="0"/>
            <a:t>：</a:t>
          </a:r>
          <a:r>
            <a:rPr lang="en-US" altLang="zh-TW" dirty="0"/>
            <a:t>LED, state</a:t>
          </a:r>
          <a:endParaRPr lang="zh-TW" altLang="en-US" dirty="0"/>
        </a:p>
      </dgm:t>
    </dgm:pt>
    <dgm:pt modelId="{C4D55B16-21D9-4C81-92E3-366D120818B6}" type="parTrans" cxnId="{FE43D333-6672-446A-85C6-71F303169903}">
      <dgm:prSet/>
      <dgm:spPr/>
      <dgm:t>
        <a:bodyPr/>
        <a:lstStyle/>
        <a:p>
          <a:endParaRPr lang="zh-TW" altLang="en-US"/>
        </a:p>
      </dgm:t>
    </dgm:pt>
    <dgm:pt modelId="{24C59F77-ABA4-44F8-8C83-5A0AD0081FB4}" type="sibTrans" cxnId="{FE43D333-6672-446A-85C6-71F303169903}">
      <dgm:prSet/>
      <dgm:spPr/>
      <dgm:t>
        <a:bodyPr/>
        <a:lstStyle/>
        <a:p>
          <a:endParaRPr lang="zh-TW" altLang="en-US"/>
        </a:p>
      </dgm:t>
    </dgm:pt>
    <dgm:pt modelId="{A317ED0F-E21E-45F2-B47F-1A6AD282BD68}">
      <dgm:prSet phldrT="[文字]"/>
      <dgm:spPr/>
      <dgm:t>
        <a:bodyPr/>
        <a:lstStyle/>
        <a:p>
          <a:r>
            <a:rPr lang="en-US" altLang="zh-TW" dirty="0"/>
            <a:t>Output</a:t>
          </a:r>
          <a:r>
            <a:rPr lang="zh-TW" altLang="en-US" dirty="0"/>
            <a:t>：</a:t>
          </a:r>
          <a:r>
            <a:rPr lang="en-US" altLang="zh-TW" dirty="0"/>
            <a:t>LED, state</a:t>
          </a:r>
          <a:endParaRPr lang="zh-TW" altLang="en-US" dirty="0"/>
        </a:p>
      </dgm:t>
    </dgm:pt>
    <dgm:pt modelId="{2961C45B-D69B-46B4-A9BF-B624D66AFAA3}" type="parTrans" cxnId="{93CD2289-22F7-423A-8EF7-B08BE9776A0C}">
      <dgm:prSet/>
      <dgm:spPr/>
      <dgm:t>
        <a:bodyPr/>
        <a:lstStyle/>
        <a:p>
          <a:endParaRPr lang="zh-TW" altLang="en-US"/>
        </a:p>
      </dgm:t>
    </dgm:pt>
    <dgm:pt modelId="{F3EF44E4-7BCC-4A6A-8F32-75D166EC4A25}" type="sibTrans" cxnId="{93CD2289-22F7-423A-8EF7-B08BE9776A0C}">
      <dgm:prSet/>
      <dgm:spPr/>
      <dgm:t>
        <a:bodyPr/>
        <a:lstStyle/>
        <a:p>
          <a:endParaRPr lang="zh-TW" altLang="en-US"/>
        </a:p>
      </dgm:t>
    </dgm:pt>
    <dgm:pt modelId="{46B1AF3A-7B5D-4121-8B38-74643789F876}">
      <dgm:prSet phldrT="[文字]"/>
      <dgm:spPr/>
      <dgm:t>
        <a:bodyPr/>
        <a:lstStyle/>
        <a:p>
          <a:r>
            <a:rPr lang="en-US" altLang="zh-TW" dirty="0"/>
            <a:t>Output</a:t>
          </a:r>
          <a:r>
            <a:rPr lang="zh-TW" altLang="en-US" dirty="0"/>
            <a:t>：</a:t>
          </a:r>
          <a:r>
            <a:rPr lang="en-US" altLang="zh-TW" dirty="0"/>
            <a:t>LED, state</a:t>
          </a:r>
          <a:endParaRPr lang="zh-TW" altLang="en-US" dirty="0"/>
        </a:p>
      </dgm:t>
    </dgm:pt>
    <dgm:pt modelId="{48E1EC99-2055-44DE-BBA3-189DF6E7C186}" type="parTrans" cxnId="{A8471AFB-325C-4C3F-9A04-774A2E340219}">
      <dgm:prSet/>
      <dgm:spPr/>
      <dgm:t>
        <a:bodyPr/>
        <a:lstStyle/>
        <a:p>
          <a:endParaRPr lang="zh-TW" altLang="en-US"/>
        </a:p>
      </dgm:t>
    </dgm:pt>
    <dgm:pt modelId="{F81A5476-8440-4ED1-B24C-4F0DC459F271}" type="sibTrans" cxnId="{A8471AFB-325C-4C3F-9A04-774A2E340219}">
      <dgm:prSet/>
      <dgm:spPr/>
      <dgm:t>
        <a:bodyPr/>
        <a:lstStyle/>
        <a:p>
          <a:endParaRPr lang="zh-TW" altLang="en-US"/>
        </a:p>
      </dgm:t>
    </dgm:pt>
    <dgm:pt modelId="{210C81D2-C4E8-4901-B37E-323CEE5F0C77}" type="pres">
      <dgm:prSet presAssocID="{CA8147C1-7B6F-46D9-A7D4-82997A3B9B7D}" presName="linear" presStyleCnt="0">
        <dgm:presLayoutVars>
          <dgm:dir/>
          <dgm:resizeHandles val="exact"/>
        </dgm:presLayoutVars>
      </dgm:prSet>
      <dgm:spPr/>
    </dgm:pt>
    <dgm:pt modelId="{F2B64050-EF09-4D7A-974A-0D2190731BD9}" type="pres">
      <dgm:prSet presAssocID="{E1062824-307D-4823-B1BC-3AD9832AFCBF}" presName="comp" presStyleCnt="0"/>
      <dgm:spPr/>
    </dgm:pt>
    <dgm:pt modelId="{DD07BBFA-D1CA-4F9E-BB34-236BEC3E447E}" type="pres">
      <dgm:prSet presAssocID="{E1062824-307D-4823-B1BC-3AD9832AFCBF}" presName="box" presStyleLbl="node1" presStyleIdx="0" presStyleCnt="5"/>
      <dgm:spPr/>
    </dgm:pt>
    <dgm:pt modelId="{C424EF2F-1CBD-4CD5-A8A9-D923E42B3FF6}" type="pres">
      <dgm:prSet presAssocID="{E1062824-307D-4823-B1BC-3AD9832AFCBF}" presName="img" presStyleLbl="fgImgPlace1" presStyleIdx="0" presStyleCnt="5"/>
      <dgm:spPr/>
    </dgm:pt>
    <dgm:pt modelId="{81635E55-05F9-4598-B951-DD770E5814C6}" type="pres">
      <dgm:prSet presAssocID="{E1062824-307D-4823-B1BC-3AD9832AFCBF}" presName="text" presStyleLbl="node1" presStyleIdx="0" presStyleCnt="5">
        <dgm:presLayoutVars>
          <dgm:bulletEnabled val="1"/>
        </dgm:presLayoutVars>
      </dgm:prSet>
      <dgm:spPr/>
    </dgm:pt>
    <dgm:pt modelId="{D6E66688-BFE2-42A7-B799-CF10FD7E0BB5}" type="pres">
      <dgm:prSet presAssocID="{821CFE53-9611-4EC7-A100-9849023A0F96}" presName="spacer" presStyleCnt="0"/>
      <dgm:spPr/>
    </dgm:pt>
    <dgm:pt modelId="{8A214466-F521-4C2E-BD8C-33A3E903078A}" type="pres">
      <dgm:prSet presAssocID="{E424C9D5-ECA1-402C-8CDD-F1D7E29CB98E}" presName="comp" presStyleCnt="0"/>
      <dgm:spPr/>
    </dgm:pt>
    <dgm:pt modelId="{FB626D2E-8EAF-4119-962F-76338DA29DF7}" type="pres">
      <dgm:prSet presAssocID="{E424C9D5-ECA1-402C-8CDD-F1D7E29CB98E}" presName="box" presStyleLbl="node1" presStyleIdx="1" presStyleCnt="5"/>
      <dgm:spPr/>
    </dgm:pt>
    <dgm:pt modelId="{FC7AFBCE-801C-4D1D-A8ED-0F6B59DE136E}" type="pres">
      <dgm:prSet presAssocID="{E424C9D5-ECA1-402C-8CDD-F1D7E29CB98E}" presName="img" presStyleLbl="fgImgPlace1" presStyleIdx="1" presStyleCnt="5"/>
      <dgm:spPr>
        <a:blipFill rotWithShape="1">
          <a:blip xmlns:r="http://schemas.openxmlformats.org/officeDocument/2006/relationships" r:embed="rId1"/>
          <a:srcRect/>
          <a:stretch>
            <a:fillRect t="-3000" b="-3000"/>
          </a:stretch>
        </a:blipFill>
      </dgm:spPr>
    </dgm:pt>
    <dgm:pt modelId="{FE5F7B10-75CF-4575-8F3C-132CCE01872D}" type="pres">
      <dgm:prSet presAssocID="{E424C9D5-ECA1-402C-8CDD-F1D7E29CB98E}" presName="text" presStyleLbl="node1" presStyleIdx="1" presStyleCnt="5">
        <dgm:presLayoutVars>
          <dgm:bulletEnabled val="1"/>
        </dgm:presLayoutVars>
      </dgm:prSet>
      <dgm:spPr/>
    </dgm:pt>
    <dgm:pt modelId="{6137EE77-7473-4981-BEE4-EFA54573AFA2}" type="pres">
      <dgm:prSet presAssocID="{2A78D298-9117-4099-B6F2-CA8E5F455ABC}" presName="spacer" presStyleCnt="0"/>
      <dgm:spPr/>
    </dgm:pt>
    <dgm:pt modelId="{E4D4D393-95F4-4ED6-AC5F-C63D12512186}" type="pres">
      <dgm:prSet presAssocID="{6192DD7F-9D16-4E92-92EB-54B78EE25A23}" presName="comp" presStyleCnt="0"/>
      <dgm:spPr/>
    </dgm:pt>
    <dgm:pt modelId="{79E1BC90-1F8A-4A51-BA7B-61612D3B8434}" type="pres">
      <dgm:prSet presAssocID="{6192DD7F-9D16-4E92-92EB-54B78EE25A23}" presName="box" presStyleLbl="node1" presStyleIdx="2" presStyleCnt="5" custLinFactNeighborX="0"/>
      <dgm:spPr/>
    </dgm:pt>
    <dgm:pt modelId="{F3E04A23-AA05-4D56-B10E-C264FE7B0B1F}" type="pres">
      <dgm:prSet presAssocID="{6192DD7F-9D16-4E92-92EB-54B78EE25A23}" presName="img" presStyleLbl="fgImgPlace1" presStyleIdx="2" presStyleCnt="5"/>
      <dgm:spPr>
        <a:blipFill rotWithShape="1">
          <a:blip xmlns:r="http://schemas.openxmlformats.org/officeDocument/2006/relationships" r:embed="rId2"/>
          <a:srcRect/>
          <a:stretch>
            <a:fillRect t="-3000" b="-3000"/>
          </a:stretch>
        </a:blipFill>
      </dgm:spPr>
    </dgm:pt>
    <dgm:pt modelId="{E3405430-2E9C-4FD4-813C-74F871795E20}" type="pres">
      <dgm:prSet presAssocID="{6192DD7F-9D16-4E92-92EB-54B78EE25A23}" presName="text" presStyleLbl="node1" presStyleIdx="2" presStyleCnt="5">
        <dgm:presLayoutVars>
          <dgm:bulletEnabled val="1"/>
        </dgm:presLayoutVars>
      </dgm:prSet>
      <dgm:spPr/>
    </dgm:pt>
    <dgm:pt modelId="{B834EE92-503D-42F1-A017-CFF5102685C9}" type="pres">
      <dgm:prSet presAssocID="{2A66C451-DD3F-4DA3-ACF1-8290FBF1E7E7}" presName="spacer" presStyleCnt="0"/>
      <dgm:spPr/>
    </dgm:pt>
    <dgm:pt modelId="{50F1825D-B6D7-4C20-AEE7-868AA29ED567}" type="pres">
      <dgm:prSet presAssocID="{08B2BAAC-DC18-4754-B194-67642303BE92}" presName="comp" presStyleCnt="0"/>
      <dgm:spPr/>
    </dgm:pt>
    <dgm:pt modelId="{C73AADE1-F4C6-40F6-BF53-5F8582D8CE7F}" type="pres">
      <dgm:prSet presAssocID="{08B2BAAC-DC18-4754-B194-67642303BE92}" presName="box" presStyleLbl="node1" presStyleIdx="3" presStyleCnt="5"/>
      <dgm:spPr/>
    </dgm:pt>
    <dgm:pt modelId="{BB92A578-4639-4F28-BFA9-F608A4A58845}" type="pres">
      <dgm:prSet presAssocID="{08B2BAAC-DC18-4754-B194-67642303BE92}" presName="img" presStyleLbl="fgImgPlace1" presStyleIdx="3" presStyleCnt="5"/>
      <dgm:spPr>
        <a:blipFill rotWithShape="1">
          <a:blip xmlns:r="http://schemas.openxmlformats.org/officeDocument/2006/relationships" r:embed="rId3"/>
          <a:srcRect/>
          <a:stretch>
            <a:fillRect t="-4000" b="-4000"/>
          </a:stretch>
        </a:blipFill>
      </dgm:spPr>
    </dgm:pt>
    <dgm:pt modelId="{59BBF8BA-AF67-40D5-89E8-697D7B899B96}" type="pres">
      <dgm:prSet presAssocID="{08B2BAAC-DC18-4754-B194-67642303BE92}" presName="text" presStyleLbl="node1" presStyleIdx="3" presStyleCnt="5">
        <dgm:presLayoutVars>
          <dgm:bulletEnabled val="1"/>
        </dgm:presLayoutVars>
      </dgm:prSet>
      <dgm:spPr/>
    </dgm:pt>
    <dgm:pt modelId="{72AC7FA2-DA0E-443B-BB6A-1E2E6BFCD1D9}" type="pres">
      <dgm:prSet presAssocID="{B25E07F1-F68C-47AB-8C38-5DC3E44D985F}" presName="spacer" presStyleCnt="0"/>
      <dgm:spPr/>
    </dgm:pt>
    <dgm:pt modelId="{1E1BDB36-B75F-4BE1-9192-C621078DE1B3}" type="pres">
      <dgm:prSet presAssocID="{AAC33E13-2E31-4330-91D5-5AF9C1EA6F3F}" presName="comp" presStyleCnt="0"/>
      <dgm:spPr/>
    </dgm:pt>
    <dgm:pt modelId="{B1C09753-8341-4654-B812-4CF71D93E763}" type="pres">
      <dgm:prSet presAssocID="{AAC33E13-2E31-4330-91D5-5AF9C1EA6F3F}" presName="box" presStyleLbl="node1" presStyleIdx="4" presStyleCnt="5"/>
      <dgm:spPr/>
    </dgm:pt>
    <dgm:pt modelId="{F399781B-45AC-4673-8B1D-EE58BAA5D1BB}" type="pres">
      <dgm:prSet presAssocID="{AAC33E13-2E31-4330-91D5-5AF9C1EA6F3F}" presName="img" presStyleLbl="fgImgPlace1" presStyleIdx="4" presStyleCnt="5"/>
      <dgm:spPr>
        <a:blipFill rotWithShape="1">
          <a:blip xmlns:r="http://schemas.openxmlformats.org/officeDocument/2006/relationships" r:embed="rId4"/>
          <a:srcRect/>
          <a:stretch>
            <a:fillRect t="-5000" b="-5000"/>
          </a:stretch>
        </a:blipFill>
      </dgm:spPr>
    </dgm:pt>
    <dgm:pt modelId="{3824351A-177A-4733-8A3F-E471041422D3}" type="pres">
      <dgm:prSet presAssocID="{AAC33E13-2E31-4330-91D5-5AF9C1EA6F3F}" presName="text" presStyleLbl="node1" presStyleIdx="4" presStyleCnt="5">
        <dgm:presLayoutVars>
          <dgm:bulletEnabled val="1"/>
        </dgm:presLayoutVars>
      </dgm:prSet>
      <dgm:spPr/>
    </dgm:pt>
  </dgm:ptLst>
  <dgm:cxnLst>
    <dgm:cxn modelId="{3E549806-7DB9-4849-BE68-287086BBC239}" type="presOf" srcId="{A317ED0F-E21E-45F2-B47F-1A6AD282BD68}" destId="{59BBF8BA-AF67-40D5-89E8-697D7B899B96}" srcOrd="1" destOrd="2" presId="urn:microsoft.com/office/officeart/2005/8/layout/vList4"/>
    <dgm:cxn modelId="{80E19B0F-226F-4C82-990E-A8708270D0E2}" type="presOf" srcId="{E1062824-307D-4823-B1BC-3AD9832AFCBF}" destId="{81635E55-05F9-4598-B951-DD770E5814C6}" srcOrd="1" destOrd="0" presId="urn:microsoft.com/office/officeart/2005/8/layout/vList4"/>
    <dgm:cxn modelId="{F6BB5F14-80AC-4A0F-81C0-0C916DA84AE9}" srcId="{E424C9D5-ECA1-402C-8CDD-F1D7E29CB98E}" destId="{FBBD32D4-4BDA-49C0-A00B-C9376DB89847}" srcOrd="1" destOrd="0" parTransId="{DC3CBF32-9EE2-46EC-AD8F-4B75251E8A83}" sibTransId="{F5EE4EEE-34F6-41D9-991F-4640FED2D691}"/>
    <dgm:cxn modelId="{84D40420-9DEE-4082-A7E6-3D52A46C5DF0}" type="presOf" srcId="{FBBD32D4-4BDA-49C0-A00B-C9376DB89847}" destId="{FB626D2E-8EAF-4119-962F-76338DA29DF7}" srcOrd="0" destOrd="2" presId="urn:microsoft.com/office/officeart/2005/8/layout/vList4"/>
    <dgm:cxn modelId="{3B677C21-17C9-47A3-847D-32E8C73062F9}" srcId="{CA8147C1-7B6F-46D9-A7D4-82997A3B9B7D}" destId="{E1062824-307D-4823-B1BC-3AD9832AFCBF}" srcOrd="0" destOrd="0" parTransId="{ECB921DF-DEB6-4675-AFEC-442FF76536E9}" sibTransId="{821CFE53-9611-4EC7-A100-9849023A0F96}"/>
    <dgm:cxn modelId="{D8723923-D53B-45A2-8DA7-7D93DAE0649C}" type="presOf" srcId="{2324EF2E-FF00-4F45-A239-54696F6055A6}" destId="{79E1BC90-1F8A-4A51-BA7B-61612D3B8434}" srcOrd="0" destOrd="2" presId="urn:microsoft.com/office/officeart/2005/8/layout/vList4"/>
    <dgm:cxn modelId="{016DAB2B-D02E-43DB-BD39-2765EE085E80}" type="presOf" srcId="{E424C9D5-ECA1-402C-8CDD-F1D7E29CB98E}" destId="{FB626D2E-8EAF-4119-962F-76338DA29DF7}" srcOrd="0" destOrd="0" presId="urn:microsoft.com/office/officeart/2005/8/layout/vList4"/>
    <dgm:cxn modelId="{EF14632C-1578-41D3-B102-1CAD3A5F71A6}" srcId="{08B2BAAC-DC18-4754-B194-67642303BE92}" destId="{3A680D50-9C25-4296-9904-D186F92EC617}" srcOrd="0" destOrd="0" parTransId="{06D62EFE-6946-4AAD-8DCD-B3A8320A5A26}" sibTransId="{503A5F58-81B7-4593-A5A6-4F4DB9D55274}"/>
    <dgm:cxn modelId="{9DDFD12D-1CBE-44E6-BF16-2596A76F559A}" type="presOf" srcId="{FBBD32D4-4BDA-49C0-A00B-C9376DB89847}" destId="{FE5F7B10-75CF-4575-8F3C-132CCE01872D}" srcOrd="1" destOrd="2" presId="urn:microsoft.com/office/officeart/2005/8/layout/vList4"/>
    <dgm:cxn modelId="{FE43D333-6672-446A-85C6-71F303169903}" srcId="{6192DD7F-9D16-4E92-92EB-54B78EE25A23}" destId="{2324EF2E-FF00-4F45-A239-54696F6055A6}" srcOrd="1" destOrd="0" parTransId="{C4D55B16-21D9-4C81-92E3-366D120818B6}" sibTransId="{24C59F77-ABA4-44F8-8C83-5A0AD0081FB4}"/>
    <dgm:cxn modelId="{AE02D23A-2F29-4938-AA2A-F655F4914B35}" type="presOf" srcId="{A770DE92-4EF5-4D27-9121-EBA58F880C9F}" destId="{81635E55-05F9-4598-B951-DD770E5814C6}" srcOrd="1" destOrd="1" presId="urn:microsoft.com/office/officeart/2005/8/layout/vList4"/>
    <dgm:cxn modelId="{9C0ED83C-869A-491E-9B2F-A599EBB59301}" type="presOf" srcId="{AAC33E13-2E31-4330-91D5-5AF9C1EA6F3F}" destId="{3824351A-177A-4733-8A3F-E471041422D3}" srcOrd="1" destOrd="0" presId="urn:microsoft.com/office/officeart/2005/8/layout/vList4"/>
    <dgm:cxn modelId="{5EC50D5D-59CE-4404-B050-6116BF3CB707}" type="presOf" srcId="{3A680D50-9C25-4296-9904-D186F92EC617}" destId="{59BBF8BA-AF67-40D5-89E8-697D7B899B96}" srcOrd="1" destOrd="1" presId="urn:microsoft.com/office/officeart/2005/8/layout/vList4"/>
    <dgm:cxn modelId="{77210764-A982-4001-A9D3-220ED43A6190}" type="presOf" srcId="{CA8147C1-7B6F-46D9-A7D4-82997A3B9B7D}" destId="{210C81D2-C4E8-4901-B37E-323CEE5F0C77}" srcOrd="0" destOrd="0" presId="urn:microsoft.com/office/officeart/2005/8/layout/vList4"/>
    <dgm:cxn modelId="{14E1B764-2025-4BAE-93A0-B23EF85075B9}" type="presOf" srcId="{567986B4-EBD7-41BE-A498-75917D862A46}" destId="{FB626D2E-8EAF-4119-962F-76338DA29DF7}" srcOrd="0" destOrd="1" presId="urn:microsoft.com/office/officeart/2005/8/layout/vList4"/>
    <dgm:cxn modelId="{66899546-A483-4F12-96F9-EA514E0F46C1}" type="presOf" srcId="{AAC33E13-2E31-4330-91D5-5AF9C1EA6F3F}" destId="{B1C09753-8341-4654-B812-4CF71D93E763}" srcOrd="0" destOrd="0" presId="urn:microsoft.com/office/officeart/2005/8/layout/vList4"/>
    <dgm:cxn modelId="{F57DFE46-6480-4FAB-9A1E-EB8C0C8FCEDD}" type="presOf" srcId="{08B2BAAC-DC18-4754-B194-67642303BE92}" destId="{C73AADE1-F4C6-40F6-BF53-5F8582D8CE7F}" srcOrd="0" destOrd="0" presId="urn:microsoft.com/office/officeart/2005/8/layout/vList4"/>
    <dgm:cxn modelId="{B5239C48-E3D6-4C99-89A9-FC0248CA228C}" type="presOf" srcId="{A317ED0F-E21E-45F2-B47F-1A6AD282BD68}" destId="{C73AADE1-F4C6-40F6-BF53-5F8582D8CE7F}" srcOrd="0" destOrd="2" presId="urn:microsoft.com/office/officeart/2005/8/layout/vList4"/>
    <dgm:cxn modelId="{EE6ED84F-AB21-4537-AAB4-C963CAF09D72}" srcId="{E1062824-307D-4823-B1BC-3AD9832AFCBF}" destId="{A770DE92-4EF5-4D27-9121-EBA58F880C9F}" srcOrd="0" destOrd="0" parTransId="{8097EBF6-38AE-4B18-939C-6D09B600AAE1}" sibTransId="{097300D7-2DF4-4B40-AC00-A65C3178C95F}"/>
    <dgm:cxn modelId="{BCA3E676-BF31-43F4-A4B8-8A5D38B14515}" type="presOf" srcId="{C1797242-2203-42A0-B888-388C93A3F965}" destId="{E3405430-2E9C-4FD4-813C-74F871795E20}" srcOrd="1" destOrd="1" presId="urn:microsoft.com/office/officeart/2005/8/layout/vList4"/>
    <dgm:cxn modelId="{E9A6F97A-ADDE-4A20-836D-5DA7892407C1}" type="presOf" srcId="{42925BB1-4C4D-4CEE-8395-65463E132F97}" destId="{81635E55-05F9-4598-B951-DD770E5814C6}" srcOrd="1" destOrd="2" presId="urn:microsoft.com/office/officeart/2005/8/layout/vList4"/>
    <dgm:cxn modelId="{DFB9A680-78D3-4D83-87A1-2EFAFF53DBB8}" type="presOf" srcId="{2324EF2E-FF00-4F45-A239-54696F6055A6}" destId="{E3405430-2E9C-4FD4-813C-74F871795E20}" srcOrd="1" destOrd="2" presId="urn:microsoft.com/office/officeart/2005/8/layout/vList4"/>
    <dgm:cxn modelId="{93CD2289-22F7-423A-8EF7-B08BE9776A0C}" srcId="{08B2BAAC-DC18-4754-B194-67642303BE92}" destId="{A317ED0F-E21E-45F2-B47F-1A6AD282BD68}" srcOrd="1" destOrd="0" parTransId="{2961C45B-D69B-46B4-A9BF-B624D66AFAA3}" sibTransId="{F3EF44E4-7BCC-4A6A-8F32-75D166EC4A25}"/>
    <dgm:cxn modelId="{0D88D98F-0ED9-44D4-94CD-0FFB039DC91C}" srcId="{AAC33E13-2E31-4330-91D5-5AF9C1EA6F3F}" destId="{DDA59F42-FAB0-4DAD-92A6-C087BE06E7E6}" srcOrd="0" destOrd="0" parTransId="{AB103ECF-EA1F-4BA3-A341-C70ABC09DD66}" sibTransId="{DEA146C7-5F98-4A0C-B10C-534323910F09}"/>
    <dgm:cxn modelId="{10D82B97-7379-4091-8455-BBD44A8E48A0}" srcId="{CA8147C1-7B6F-46D9-A7D4-82997A3B9B7D}" destId="{6192DD7F-9D16-4E92-92EB-54B78EE25A23}" srcOrd="2" destOrd="0" parTransId="{456C6C74-14AC-4F16-9F1D-362341C704B5}" sibTransId="{2A66C451-DD3F-4DA3-ACF1-8290FBF1E7E7}"/>
    <dgm:cxn modelId="{97EAA797-BE72-4F20-8252-43BD605C9483}" srcId="{CA8147C1-7B6F-46D9-A7D4-82997A3B9B7D}" destId="{E424C9D5-ECA1-402C-8CDD-F1D7E29CB98E}" srcOrd="1" destOrd="0" parTransId="{0CF69721-5ABA-40BF-A4BA-3AC4AD7CE40E}" sibTransId="{2A78D298-9117-4099-B6F2-CA8E5F455ABC}"/>
    <dgm:cxn modelId="{81A75F9C-53FC-401A-8AFC-A48DB4905FCD}" type="presOf" srcId="{08B2BAAC-DC18-4754-B194-67642303BE92}" destId="{59BBF8BA-AF67-40D5-89E8-697D7B899B96}" srcOrd="1" destOrd="0" presId="urn:microsoft.com/office/officeart/2005/8/layout/vList4"/>
    <dgm:cxn modelId="{ADC867AF-E8A2-43F5-9FD0-AAD835629517}" type="presOf" srcId="{46B1AF3A-7B5D-4121-8B38-74643789F876}" destId="{B1C09753-8341-4654-B812-4CF71D93E763}" srcOrd="0" destOrd="2" presId="urn:microsoft.com/office/officeart/2005/8/layout/vList4"/>
    <dgm:cxn modelId="{435B52B2-D39E-46C6-A772-5D06D074388E}" srcId="{E424C9D5-ECA1-402C-8CDD-F1D7E29CB98E}" destId="{567986B4-EBD7-41BE-A498-75917D862A46}" srcOrd="0" destOrd="0" parTransId="{DF38D203-E5CC-4907-9916-449BACF842E1}" sibTransId="{B904371F-FD7F-4F6E-B4F1-CB5C166DAC02}"/>
    <dgm:cxn modelId="{B17729B3-F642-41FC-868A-557941315497}" type="presOf" srcId="{46B1AF3A-7B5D-4121-8B38-74643789F876}" destId="{3824351A-177A-4733-8A3F-E471041422D3}" srcOrd="1" destOrd="2" presId="urn:microsoft.com/office/officeart/2005/8/layout/vList4"/>
    <dgm:cxn modelId="{F5F045B7-7D40-4EC1-99A4-390C12BFF63D}" type="presOf" srcId="{DDA59F42-FAB0-4DAD-92A6-C087BE06E7E6}" destId="{3824351A-177A-4733-8A3F-E471041422D3}" srcOrd="1" destOrd="1" presId="urn:microsoft.com/office/officeart/2005/8/layout/vList4"/>
    <dgm:cxn modelId="{69F0E8B7-CF42-43FD-982B-F2E59D849F02}" type="presOf" srcId="{6192DD7F-9D16-4E92-92EB-54B78EE25A23}" destId="{79E1BC90-1F8A-4A51-BA7B-61612D3B8434}" srcOrd="0" destOrd="0" presId="urn:microsoft.com/office/officeart/2005/8/layout/vList4"/>
    <dgm:cxn modelId="{E15CE1C1-296E-487C-B65B-7FD578E308EA}" type="presOf" srcId="{C1797242-2203-42A0-B888-388C93A3F965}" destId="{79E1BC90-1F8A-4A51-BA7B-61612D3B8434}" srcOrd="0" destOrd="1" presId="urn:microsoft.com/office/officeart/2005/8/layout/vList4"/>
    <dgm:cxn modelId="{370702C4-738F-47CF-A2A4-FB1A605B5274}" type="presOf" srcId="{A770DE92-4EF5-4D27-9121-EBA58F880C9F}" destId="{DD07BBFA-D1CA-4F9E-BB34-236BEC3E447E}" srcOrd="0" destOrd="1" presId="urn:microsoft.com/office/officeart/2005/8/layout/vList4"/>
    <dgm:cxn modelId="{0536F5C6-53BE-4487-BD95-CE07E3483A18}" srcId="{CA8147C1-7B6F-46D9-A7D4-82997A3B9B7D}" destId="{AAC33E13-2E31-4330-91D5-5AF9C1EA6F3F}" srcOrd="4" destOrd="0" parTransId="{4A1C8746-03CE-43AD-B4A6-BF50196F65EE}" sibTransId="{45810A18-7E6C-41FC-98C7-E574A4B048E2}"/>
    <dgm:cxn modelId="{966340C7-A2AD-41A3-86A4-4090DAA8BAAE}" type="presOf" srcId="{567986B4-EBD7-41BE-A498-75917D862A46}" destId="{FE5F7B10-75CF-4575-8F3C-132CCE01872D}" srcOrd="1" destOrd="1" presId="urn:microsoft.com/office/officeart/2005/8/layout/vList4"/>
    <dgm:cxn modelId="{AA9288CB-1C4C-4977-A673-0165D2338AD6}" type="presOf" srcId="{42925BB1-4C4D-4CEE-8395-65463E132F97}" destId="{DD07BBFA-D1CA-4F9E-BB34-236BEC3E447E}" srcOrd="0" destOrd="2" presId="urn:microsoft.com/office/officeart/2005/8/layout/vList4"/>
    <dgm:cxn modelId="{D72F60CF-EF2B-4870-BC8F-E47E00980A5C}" type="presOf" srcId="{E1062824-307D-4823-B1BC-3AD9832AFCBF}" destId="{DD07BBFA-D1CA-4F9E-BB34-236BEC3E447E}" srcOrd="0" destOrd="0" presId="urn:microsoft.com/office/officeart/2005/8/layout/vList4"/>
    <dgm:cxn modelId="{3016F6CF-14BC-4A7D-940D-F004F5DC9B0C}" type="presOf" srcId="{E424C9D5-ECA1-402C-8CDD-F1D7E29CB98E}" destId="{FE5F7B10-75CF-4575-8F3C-132CCE01872D}" srcOrd="1" destOrd="0" presId="urn:microsoft.com/office/officeart/2005/8/layout/vList4"/>
    <dgm:cxn modelId="{0931C6D4-52C4-49FA-8004-9FFA070E47D5}" type="presOf" srcId="{DDA59F42-FAB0-4DAD-92A6-C087BE06E7E6}" destId="{B1C09753-8341-4654-B812-4CF71D93E763}" srcOrd="0" destOrd="1" presId="urn:microsoft.com/office/officeart/2005/8/layout/vList4"/>
    <dgm:cxn modelId="{AF3327D6-CB1E-4ADA-9444-A3072267C717}" srcId="{6192DD7F-9D16-4E92-92EB-54B78EE25A23}" destId="{C1797242-2203-42A0-B888-388C93A3F965}" srcOrd="0" destOrd="0" parTransId="{B89D4AA3-DDB4-4143-8A70-479685162EB4}" sibTransId="{EF02C1DB-F958-49AC-90DE-339BA99A617D}"/>
    <dgm:cxn modelId="{4DE757DC-2C4F-4AE5-9349-62ED16107630}" type="presOf" srcId="{6192DD7F-9D16-4E92-92EB-54B78EE25A23}" destId="{E3405430-2E9C-4FD4-813C-74F871795E20}" srcOrd="1" destOrd="0" presId="urn:microsoft.com/office/officeart/2005/8/layout/vList4"/>
    <dgm:cxn modelId="{3AC322EB-2142-4609-8CD4-0E23A7DAD038}" srcId="{CA8147C1-7B6F-46D9-A7D4-82997A3B9B7D}" destId="{08B2BAAC-DC18-4754-B194-67642303BE92}" srcOrd="3" destOrd="0" parTransId="{7ADAF9F9-2983-4A01-9FAB-C06560AB0F64}" sibTransId="{B25E07F1-F68C-47AB-8C38-5DC3E44D985F}"/>
    <dgm:cxn modelId="{11923CEC-EE6B-4E92-812B-B9E011C5E668}" type="presOf" srcId="{3A680D50-9C25-4296-9904-D186F92EC617}" destId="{C73AADE1-F4C6-40F6-BF53-5F8582D8CE7F}" srcOrd="0" destOrd="1" presId="urn:microsoft.com/office/officeart/2005/8/layout/vList4"/>
    <dgm:cxn modelId="{A8471AFB-325C-4C3F-9A04-774A2E340219}" srcId="{AAC33E13-2E31-4330-91D5-5AF9C1EA6F3F}" destId="{46B1AF3A-7B5D-4121-8B38-74643789F876}" srcOrd="1" destOrd="0" parTransId="{48E1EC99-2055-44DE-BBA3-189DF6E7C186}" sibTransId="{F81A5476-8440-4ED1-B24C-4F0DC459F271}"/>
    <dgm:cxn modelId="{6E31A6FB-C237-4964-AB2A-55BDF538483F}" srcId="{E1062824-307D-4823-B1BC-3AD9832AFCBF}" destId="{42925BB1-4C4D-4CEE-8395-65463E132F97}" srcOrd="1" destOrd="0" parTransId="{AB8A43DE-11F9-4B99-AD76-9F49FDD76D9B}" sibTransId="{57D27EDE-FE44-4C97-9D46-009690D609CB}"/>
    <dgm:cxn modelId="{ACBBA72A-66C9-4ED9-9052-3D07F5112A68}" type="presParOf" srcId="{210C81D2-C4E8-4901-B37E-323CEE5F0C77}" destId="{F2B64050-EF09-4D7A-974A-0D2190731BD9}" srcOrd="0" destOrd="0" presId="urn:microsoft.com/office/officeart/2005/8/layout/vList4"/>
    <dgm:cxn modelId="{EC7E3B9A-C86F-4D08-A0C3-E42275642D3B}" type="presParOf" srcId="{F2B64050-EF09-4D7A-974A-0D2190731BD9}" destId="{DD07BBFA-D1CA-4F9E-BB34-236BEC3E447E}" srcOrd="0" destOrd="0" presId="urn:microsoft.com/office/officeart/2005/8/layout/vList4"/>
    <dgm:cxn modelId="{D691B15E-90AD-4FEA-BAEE-423388E2F528}" type="presParOf" srcId="{F2B64050-EF09-4D7A-974A-0D2190731BD9}" destId="{C424EF2F-1CBD-4CD5-A8A9-D923E42B3FF6}" srcOrd="1" destOrd="0" presId="urn:microsoft.com/office/officeart/2005/8/layout/vList4"/>
    <dgm:cxn modelId="{BCD0483C-A9D8-425F-A86E-26F2CF15B514}" type="presParOf" srcId="{F2B64050-EF09-4D7A-974A-0D2190731BD9}" destId="{81635E55-05F9-4598-B951-DD770E5814C6}" srcOrd="2" destOrd="0" presId="urn:microsoft.com/office/officeart/2005/8/layout/vList4"/>
    <dgm:cxn modelId="{3B06CA1D-0685-4A38-A90B-3A3FA72C04AB}" type="presParOf" srcId="{210C81D2-C4E8-4901-B37E-323CEE5F0C77}" destId="{D6E66688-BFE2-42A7-B799-CF10FD7E0BB5}" srcOrd="1" destOrd="0" presId="urn:microsoft.com/office/officeart/2005/8/layout/vList4"/>
    <dgm:cxn modelId="{634B8367-25DF-4211-916C-4EA427BCA037}" type="presParOf" srcId="{210C81D2-C4E8-4901-B37E-323CEE5F0C77}" destId="{8A214466-F521-4C2E-BD8C-33A3E903078A}" srcOrd="2" destOrd="0" presId="urn:microsoft.com/office/officeart/2005/8/layout/vList4"/>
    <dgm:cxn modelId="{3140806D-AA53-4AA6-A2B0-14363CC3126B}" type="presParOf" srcId="{8A214466-F521-4C2E-BD8C-33A3E903078A}" destId="{FB626D2E-8EAF-4119-962F-76338DA29DF7}" srcOrd="0" destOrd="0" presId="urn:microsoft.com/office/officeart/2005/8/layout/vList4"/>
    <dgm:cxn modelId="{21ABD2BD-8D3B-4F9F-A2E5-CEF92BC15AF8}" type="presParOf" srcId="{8A214466-F521-4C2E-BD8C-33A3E903078A}" destId="{FC7AFBCE-801C-4D1D-A8ED-0F6B59DE136E}" srcOrd="1" destOrd="0" presId="urn:microsoft.com/office/officeart/2005/8/layout/vList4"/>
    <dgm:cxn modelId="{05954719-ABBD-4A81-9C2F-E7CB9BBFE2D6}" type="presParOf" srcId="{8A214466-F521-4C2E-BD8C-33A3E903078A}" destId="{FE5F7B10-75CF-4575-8F3C-132CCE01872D}" srcOrd="2" destOrd="0" presId="urn:microsoft.com/office/officeart/2005/8/layout/vList4"/>
    <dgm:cxn modelId="{65226090-3BD2-42E6-8D04-6A0A4605B76F}" type="presParOf" srcId="{210C81D2-C4E8-4901-B37E-323CEE5F0C77}" destId="{6137EE77-7473-4981-BEE4-EFA54573AFA2}" srcOrd="3" destOrd="0" presId="urn:microsoft.com/office/officeart/2005/8/layout/vList4"/>
    <dgm:cxn modelId="{4FE013E3-F23F-4714-891E-2CC899997EDB}" type="presParOf" srcId="{210C81D2-C4E8-4901-B37E-323CEE5F0C77}" destId="{E4D4D393-95F4-4ED6-AC5F-C63D12512186}" srcOrd="4" destOrd="0" presId="urn:microsoft.com/office/officeart/2005/8/layout/vList4"/>
    <dgm:cxn modelId="{E5591D58-32D6-4708-9F39-79E5A71524AA}" type="presParOf" srcId="{E4D4D393-95F4-4ED6-AC5F-C63D12512186}" destId="{79E1BC90-1F8A-4A51-BA7B-61612D3B8434}" srcOrd="0" destOrd="0" presId="urn:microsoft.com/office/officeart/2005/8/layout/vList4"/>
    <dgm:cxn modelId="{4A7B7C50-DF26-4F11-AFC5-C1D0816DDBB9}" type="presParOf" srcId="{E4D4D393-95F4-4ED6-AC5F-C63D12512186}" destId="{F3E04A23-AA05-4D56-B10E-C264FE7B0B1F}" srcOrd="1" destOrd="0" presId="urn:microsoft.com/office/officeart/2005/8/layout/vList4"/>
    <dgm:cxn modelId="{8AAE6A38-089E-4388-B0C7-C57D40275C3E}" type="presParOf" srcId="{E4D4D393-95F4-4ED6-AC5F-C63D12512186}" destId="{E3405430-2E9C-4FD4-813C-74F871795E20}" srcOrd="2" destOrd="0" presId="urn:microsoft.com/office/officeart/2005/8/layout/vList4"/>
    <dgm:cxn modelId="{66ED326D-D449-47B8-9AE9-C118B596525A}" type="presParOf" srcId="{210C81D2-C4E8-4901-B37E-323CEE5F0C77}" destId="{B834EE92-503D-42F1-A017-CFF5102685C9}" srcOrd="5" destOrd="0" presId="urn:microsoft.com/office/officeart/2005/8/layout/vList4"/>
    <dgm:cxn modelId="{17A30E73-6EA7-42E7-9A55-2544AEA3B26F}" type="presParOf" srcId="{210C81D2-C4E8-4901-B37E-323CEE5F0C77}" destId="{50F1825D-B6D7-4C20-AEE7-868AA29ED567}" srcOrd="6" destOrd="0" presId="urn:microsoft.com/office/officeart/2005/8/layout/vList4"/>
    <dgm:cxn modelId="{954360BD-C7C2-4778-A064-0460F33BBC2E}" type="presParOf" srcId="{50F1825D-B6D7-4C20-AEE7-868AA29ED567}" destId="{C73AADE1-F4C6-40F6-BF53-5F8582D8CE7F}" srcOrd="0" destOrd="0" presId="urn:microsoft.com/office/officeart/2005/8/layout/vList4"/>
    <dgm:cxn modelId="{58BAB50C-C3EC-4384-9821-459DC4EC7AEA}" type="presParOf" srcId="{50F1825D-B6D7-4C20-AEE7-868AA29ED567}" destId="{BB92A578-4639-4F28-BFA9-F608A4A58845}" srcOrd="1" destOrd="0" presId="urn:microsoft.com/office/officeart/2005/8/layout/vList4"/>
    <dgm:cxn modelId="{E5A4C6C1-3E1E-4110-BA6D-63662E31DACC}" type="presParOf" srcId="{50F1825D-B6D7-4C20-AEE7-868AA29ED567}" destId="{59BBF8BA-AF67-40D5-89E8-697D7B899B96}" srcOrd="2" destOrd="0" presId="urn:microsoft.com/office/officeart/2005/8/layout/vList4"/>
    <dgm:cxn modelId="{3D8F7443-F1B5-4DB3-BDD6-1EE8DFCCF69F}" type="presParOf" srcId="{210C81D2-C4E8-4901-B37E-323CEE5F0C77}" destId="{72AC7FA2-DA0E-443B-BB6A-1E2E6BFCD1D9}" srcOrd="7" destOrd="0" presId="urn:microsoft.com/office/officeart/2005/8/layout/vList4"/>
    <dgm:cxn modelId="{01C682D3-B1C3-4D61-8C8C-7AC968B6A267}" type="presParOf" srcId="{210C81D2-C4E8-4901-B37E-323CEE5F0C77}" destId="{1E1BDB36-B75F-4BE1-9192-C621078DE1B3}" srcOrd="8" destOrd="0" presId="urn:microsoft.com/office/officeart/2005/8/layout/vList4"/>
    <dgm:cxn modelId="{9702C9AB-8DF4-44EF-B20E-EEA9C953744A}" type="presParOf" srcId="{1E1BDB36-B75F-4BE1-9192-C621078DE1B3}" destId="{B1C09753-8341-4654-B812-4CF71D93E763}" srcOrd="0" destOrd="0" presId="urn:microsoft.com/office/officeart/2005/8/layout/vList4"/>
    <dgm:cxn modelId="{81E9B007-B66C-4F52-98BA-7C0C19D9D4EA}" type="presParOf" srcId="{1E1BDB36-B75F-4BE1-9192-C621078DE1B3}" destId="{F399781B-45AC-4673-8B1D-EE58BAA5D1BB}" srcOrd="1" destOrd="0" presId="urn:microsoft.com/office/officeart/2005/8/layout/vList4"/>
    <dgm:cxn modelId="{78585B41-7B34-435D-A90F-8E23760875EA}" type="presParOf" srcId="{1E1BDB36-B75F-4BE1-9192-C621078DE1B3}" destId="{3824351A-177A-4733-8A3F-E471041422D3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07BBFA-D1CA-4F9E-BB34-236BEC3E447E}">
      <dsp:nvSpPr>
        <dsp:cNvPr id="0" name=""/>
        <dsp:cNvSpPr/>
      </dsp:nvSpPr>
      <dsp:spPr>
        <a:xfrm>
          <a:off x="0" y="0"/>
          <a:ext cx="4616822" cy="8334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/>
            <a:t>init</a:t>
          </a:r>
          <a:endParaRPr lang="zh-TW" altLang="en-US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000" kern="1200" dirty="0"/>
            <a:t>Input</a:t>
          </a:r>
          <a:r>
            <a:rPr lang="zh-TW" altLang="en-US" sz="1000" kern="1200" dirty="0"/>
            <a:t>：</a:t>
          </a:r>
          <a:r>
            <a:rPr lang="en-US" altLang="zh-TW" sz="1000" kern="1200" dirty="0"/>
            <a:t>A_clicked, B_clicked, rst</a:t>
          </a:r>
          <a:endParaRPr lang="zh-TW" alt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000" kern="1200" dirty="0"/>
            <a:t>Output</a:t>
          </a:r>
          <a:r>
            <a:rPr lang="zh-TW" altLang="en-US" sz="1000" kern="1200" dirty="0"/>
            <a:t>：</a:t>
          </a:r>
          <a:r>
            <a:rPr lang="en-US" altLang="zh-TW" sz="1000" kern="1200" dirty="0"/>
            <a:t>A_score, B_score, LDE, TIME</a:t>
          </a:r>
          <a:endParaRPr lang="zh-TW" altLang="en-US" sz="1000" kern="1200" dirty="0"/>
        </a:p>
      </dsp:txBody>
      <dsp:txXfrm>
        <a:off x="1006708" y="0"/>
        <a:ext cx="3610113" cy="833437"/>
      </dsp:txXfrm>
    </dsp:sp>
    <dsp:sp modelId="{C424EF2F-1CBD-4CD5-A8A9-D923E42B3FF6}">
      <dsp:nvSpPr>
        <dsp:cNvPr id="0" name=""/>
        <dsp:cNvSpPr/>
      </dsp:nvSpPr>
      <dsp:spPr>
        <a:xfrm>
          <a:off x="83343" y="83343"/>
          <a:ext cx="923364" cy="66675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t="-19000" b="-19000"/>
          </a:stretch>
        </a:blip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B626D2E-8EAF-4119-962F-76338DA29DF7}">
      <dsp:nvSpPr>
        <dsp:cNvPr id="0" name=""/>
        <dsp:cNvSpPr/>
      </dsp:nvSpPr>
      <dsp:spPr>
        <a:xfrm>
          <a:off x="0" y="916781"/>
          <a:ext cx="4616822" cy="8334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/>
            <a:t>LED_AtoB</a:t>
          </a:r>
          <a:endParaRPr lang="zh-TW" altLang="en-US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000" kern="1200" dirty="0"/>
            <a:t>Input</a:t>
          </a:r>
          <a:r>
            <a:rPr lang="zh-TW" altLang="en-US" sz="1000" kern="1200" dirty="0"/>
            <a:t>：</a:t>
          </a:r>
          <a:r>
            <a:rPr lang="en-US" altLang="zh-TW" sz="1000" kern="1200" dirty="0"/>
            <a:t>LED, B_clicked</a:t>
          </a:r>
          <a:endParaRPr lang="zh-TW" alt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000" kern="1200" dirty="0"/>
            <a:t>Output</a:t>
          </a:r>
          <a:r>
            <a:rPr lang="zh-TW" altLang="en-US" sz="1000" kern="1200" dirty="0"/>
            <a:t>：</a:t>
          </a:r>
          <a:r>
            <a:rPr lang="en-US" altLang="zh-TW" sz="1000" kern="1200" dirty="0"/>
            <a:t>LED, state</a:t>
          </a:r>
          <a:endParaRPr lang="zh-TW" altLang="en-US" sz="1000" kern="1200" dirty="0"/>
        </a:p>
      </dsp:txBody>
      <dsp:txXfrm>
        <a:off x="1006708" y="916781"/>
        <a:ext cx="3610113" cy="833437"/>
      </dsp:txXfrm>
    </dsp:sp>
    <dsp:sp modelId="{FC7AFBCE-801C-4D1D-A8ED-0F6B59DE136E}">
      <dsp:nvSpPr>
        <dsp:cNvPr id="0" name=""/>
        <dsp:cNvSpPr/>
      </dsp:nvSpPr>
      <dsp:spPr>
        <a:xfrm>
          <a:off x="83343" y="1000125"/>
          <a:ext cx="923364" cy="66675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t="-19000" b="-19000"/>
          </a:stretch>
        </a:blip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9E1BC90-1F8A-4A51-BA7B-61612D3B8434}">
      <dsp:nvSpPr>
        <dsp:cNvPr id="0" name=""/>
        <dsp:cNvSpPr/>
      </dsp:nvSpPr>
      <dsp:spPr>
        <a:xfrm>
          <a:off x="0" y="1833562"/>
          <a:ext cx="4616822" cy="8334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/>
            <a:t>LED_BtoA</a:t>
          </a:r>
          <a:endParaRPr lang="zh-TW" altLang="en-US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000" kern="1200" dirty="0"/>
            <a:t>Input</a:t>
          </a:r>
          <a:r>
            <a:rPr lang="zh-TW" altLang="en-US" sz="1000" kern="1200" dirty="0"/>
            <a:t>：</a:t>
          </a:r>
          <a:r>
            <a:rPr lang="en-US" altLang="zh-TW" sz="1000" kern="1200" dirty="0"/>
            <a:t>LED, A_clicked</a:t>
          </a:r>
          <a:endParaRPr lang="zh-TW" alt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000" kern="1200" dirty="0"/>
            <a:t>Output</a:t>
          </a:r>
          <a:r>
            <a:rPr lang="zh-TW" altLang="en-US" sz="1000" kern="1200" dirty="0"/>
            <a:t>：</a:t>
          </a:r>
          <a:r>
            <a:rPr lang="en-US" altLang="zh-TW" sz="1000" kern="1200" dirty="0"/>
            <a:t>LED, state</a:t>
          </a:r>
          <a:endParaRPr lang="zh-TW" altLang="en-US" sz="1000" kern="1200" dirty="0"/>
        </a:p>
      </dsp:txBody>
      <dsp:txXfrm>
        <a:off x="1006708" y="1833562"/>
        <a:ext cx="3610113" cy="833437"/>
      </dsp:txXfrm>
    </dsp:sp>
    <dsp:sp modelId="{F3E04A23-AA05-4D56-B10E-C264FE7B0B1F}">
      <dsp:nvSpPr>
        <dsp:cNvPr id="0" name=""/>
        <dsp:cNvSpPr/>
      </dsp:nvSpPr>
      <dsp:spPr>
        <a:xfrm>
          <a:off x="83343" y="1916906"/>
          <a:ext cx="923364" cy="66675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rcRect/>
          <a:stretch>
            <a:fillRect t="-19000" b="-19000"/>
          </a:stretch>
        </a:blip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73AADE1-F4C6-40F6-BF53-5F8582D8CE7F}">
      <dsp:nvSpPr>
        <dsp:cNvPr id="0" name=""/>
        <dsp:cNvSpPr/>
      </dsp:nvSpPr>
      <dsp:spPr>
        <a:xfrm>
          <a:off x="0" y="2750343"/>
          <a:ext cx="4616822" cy="8334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/>
            <a:t>A_win</a:t>
          </a:r>
          <a:endParaRPr lang="zh-TW" altLang="en-US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000" kern="1200" dirty="0"/>
            <a:t>Input</a:t>
          </a:r>
          <a:r>
            <a:rPr lang="zh-TW" altLang="en-US" sz="1000" kern="1200" dirty="0"/>
            <a:t>：</a:t>
          </a:r>
          <a:r>
            <a:rPr lang="en-US" altLang="zh-TW" sz="1000" kern="1200" dirty="0"/>
            <a:t>A_score </a:t>
          </a:r>
          <a:endParaRPr lang="zh-TW" alt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000" kern="1200" dirty="0"/>
            <a:t>Output</a:t>
          </a:r>
          <a:r>
            <a:rPr lang="zh-TW" altLang="en-US" sz="1000" kern="1200" dirty="0"/>
            <a:t>：</a:t>
          </a:r>
          <a:r>
            <a:rPr lang="en-US" altLang="zh-TW" sz="1000" kern="1200" dirty="0"/>
            <a:t>A_score, state</a:t>
          </a:r>
          <a:endParaRPr lang="zh-TW" altLang="en-US" sz="1000" kern="1200" dirty="0"/>
        </a:p>
      </dsp:txBody>
      <dsp:txXfrm>
        <a:off x="1006708" y="2750343"/>
        <a:ext cx="3610113" cy="833437"/>
      </dsp:txXfrm>
    </dsp:sp>
    <dsp:sp modelId="{BB92A578-4639-4F28-BFA9-F608A4A58845}">
      <dsp:nvSpPr>
        <dsp:cNvPr id="0" name=""/>
        <dsp:cNvSpPr/>
      </dsp:nvSpPr>
      <dsp:spPr>
        <a:xfrm>
          <a:off x="83343" y="2833687"/>
          <a:ext cx="923364" cy="66675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rcRect/>
          <a:stretch>
            <a:fillRect t="-19000" b="-19000"/>
          </a:stretch>
        </a:blip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1C09753-8341-4654-B812-4CF71D93E763}">
      <dsp:nvSpPr>
        <dsp:cNvPr id="0" name=""/>
        <dsp:cNvSpPr/>
      </dsp:nvSpPr>
      <dsp:spPr>
        <a:xfrm>
          <a:off x="0" y="3667125"/>
          <a:ext cx="4616822" cy="8334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/>
            <a:t>B_win</a:t>
          </a:r>
          <a:endParaRPr lang="zh-TW" altLang="en-US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000" kern="1200" dirty="0"/>
            <a:t>Input</a:t>
          </a:r>
          <a:r>
            <a:rPr lang="zh-TW" altLang="en-US" sz="1000" kern="1200" dirty="0"/>
            <a:t>：</a:t>
          </a:r>
          <a:r>
            <a:rPr lang="en-US" altLang="zh-TW" sz="1000" kern="1200" dirty="0"/>
            <a:t>B_score</a:t>
          </a:r>
          <a:endParaRPr lang="zh-TW" alt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000" kern="1200" dirty="0"/>
            <a:t>Output</a:t>
          </a:r>
          <a:r>
            <a:rPr lang="zh-TW" altLang="en-US" sz="1000" kern="1200" dirty="0"/>
            <a:t>：</a:t>
          </a:r>
          <a:r>
            <a:rPr lang="en-US" altLang="zh-TW" sz="1000" kern="1200" dirty="0"/>
            <a:t>B_score, state</a:t>
          </a:r>
          <a:endParaRPr lang="zh-TW" altLang="en-US" sz="1000" kern="1200" dirty="0"/>
        </a:p>
      </dsp:txBody>
      <dsp:txXfrm>
        <a:off x="1006708" y="3667125"/>
        <a:ext cx="3610113" cy="833437"/>
      </dsp:txXfrm>
    </dsp:sp>
    <dsp:sp modelId="{F399781B-45AC-4673-8B1D-EE58BAA5D1BB}">
      <dsp:nvSpPr>
        <dsp:cNvPr id="0" name=""/>
        <dsp:cNvSpPr/>
      </dsp:nvSpPr>
      <dsp:spPr>
        <a:xfrm>
          <a:off x="83343" y="3750468"/>
          <a:ext cx="923364" cy="66675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5"/>
          <a:srcRect/>
          <a:stretch>
            <a:fillRect t="-22000" b="-22000"/>
          </a:stretch>
        </a:blip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DCC4F17-322B-4A68-A8E5-945F37579711}">
      <dsp:nvSpPr>
        <dsp:cNvPr id="0" name=""/>
        <dsp:cNvSpPr/>
      </dsp:nvSpPr>
      <dsp:spPr>
        <a:xfrm>
          <a:off x="0" y="4583906"/>
          <a:ext cx="4616822" cy="8334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/>
            <a:t>A_serve</a:t>
          </a:r>
          <a:endParaRPr lang="zh-TW" altLang="en-US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000" kern="1200" dirty="0"/>
            <a:t>Input</a:t>
          </a:r>
          <a:r>
            <a:rPr lang="zh-TW" altLang="en-US" sz="1000" kern="1200" dirty="0"/>
            <a:t>：</a:t>
          </a:r>
          <a:r>
            <a:rPr lang="en-US" altLang="zh-TW" sz="1000" kern="1200" dirty="0"/>
            <a:t>LED, A_clicked</a:t>
          </a:r>
          <a:endParaRPr lang="zh-TW" alt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000" kern="1200" dirty="0"/>
            <a:t>Output</a:t>
          </a:r>
          <a:r>
            <a:rPr lang="zh-TW" altLang="en-US" sz="1000" kern="1200" dirty="0"/>
            <a:t>：</a:t>
          </a:r>
          <a:r>
            <a:rPr lang="en-US" altLang="zh-TW" sz="1000" kern="1200" dirty="0"/>
            <a:t>LED, TIME, state</a:t>
          </a:r>
          <a:endParaRPr lang="zh-TW" altLang="en-US" sz="1000" kern="1200" dirty="0"/>
        </a:p>
      </dsp:txBody>
      <dsp:txXfrm>
        <a:off x="1006708" y="4583906"/>
        <a:ext cx="3610113" cy="833437"/>
      </dsp:txXfrm>
    </dsp:sp>
    <dsp:sp modelId="{BB272A09-483C-4298-B08F-BB303DBFB9E8}">
      <dsp:nvSpPr>
        <dsp:cNvPr id="0" name=""/>
        <dsp:cNvSpPr/>
      </dsp:nvSpPr>
      <dsp:spPr>
        <a:xfrm>
          <a:off x="83343" y="4667250"/>
          <a:ext cx="923364" cy="666750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07BBFA-D1CA-4F9E-BB34-236BEC3E447E}">
      <dsp:nvSpPr>
        <dsp:cNvPr id="0" name=""/>
        <dsp:cNvSpPr/>
      </dsp:nvSpPr>
      <dsp:spPr>
        <a:xfrm>
          <a:off x="0" y="0"/>
          <a:ext cx="4300068" cy="10027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B_serve</a:t>
          </a:r>
          <a:endParaRPr lang="zh-TW" alt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200" kern="1200" dirty="0"/>
            <a:t>Input</a:t>
          </a:r>
          <a:r>
            <a:rPr lang="zh-TW" altLang="en-US" sz="1200" kern="1200" dirty="0"/>
            <a:t>：</a:t>
          </a:r>
          <a:r>
            <a:rPr lang="en-US" altLang="zh-TW" sz="1200" kern="1200" dirty="0"/>
            <a:t>LED, B_clicked</a:t>
          </a:r>
          <a:endParaRPr lang="zh-TW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200" kern="1200" dirty="0"/>
            <a:t>Output</a:t>
          </a:r>
          <a:r>
            <a:rPr lang="zh-TW" altLang="en-US" sz="1200" kern="1200" dirty="0"/>
            <a:t>：</a:t>
          </a:r>
          <a:r>
            <a:rPr lang="en-US" altLang="zh-TW" sz="1200" kern="1200" dirty="0"/>
            <a:t>LED, TIME, state</a:t>
          </a:r>
          <a:endParaRPr lang="zh-TW" altLang="en-US" sz="1200" kern="1200" dirty="0"/>
        </a:p>
      </dsp:txBody>
      <dsp:txXfrm>
        <a:off x="960290" y="0"/>
        <a:ext cx="3339777" cy="1002770"/>
      </dsp:txXfrm>
    </dsp:sp>
    <dsp:sp modelId="{C424EF2F-1CBD-4CD5-A8A9-D923E42B3FF6}">
      <dsp:nvSpPr>
        <dsp:cNvPr id="0" name=""/>
        <dsp:cNvSpPr/>
      </dsp:nvSpPr>
      <dsp:spPr>
        <a:xfrm>
          <a:off x="100277" y="100277"/>
          <a:ext cx="860013" cy="80221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B626D2E-8EAF-4119-962F-76338DA29DF7}">
      <dsp:nvSpPr>
        <dsp:cNvPr id="0" name=""/>
        <dsp:cNvSpPr/>
      </dsp:nvSpPr>
      <dsp:spPr>
        <a:xfrm>
          <a:off x="0" y="1103047"/>
          <a:ext cx="4300068" cy="10027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A_flash_thr</a:t>
          </a:r>
          <a:endParaRPr lang="zh-TW" alt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200" kern="1200" dirty="0"/>
            <a:t>Input</a:t>
          </a:r>
          <a:r>
            <a:rPr lang="zh-TW" altLang="en-US" sz="1200" kern="1200" dirty="0"/>
            <a:t>：</a:t>
          </a:r>
          <a:r>
            <a:rPr lang="en-US" altLang="zh-TW" sz="1200" kern="1200" dirty="0"/>
            <a:t>TIME</a:t>
          </a:r>
          <a:endParaRPr lang="zh-TW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200" kern="1200" dirty="0"/>
            <a:t>Output</a:t>
          </a:r>
          <a:r>
            <a:rPr lang="zh-TW" altLang="en-US" sz="1200" kern="1200" dirty="0"/>
            <a:t>：</a:t>
          </a:r>
          <a:r>
            <a:rPr lang="en-US" altLang="zh-TW" sz="1200" kern="1200" dirty="0"/>
            <a:t>LED, state</a:t>
          </a:r>
          <a:endParaRPr lang="zh-TW" altLang="en-US" sz="1200" kern="1200" dirty="0"/>
        </a:p>
      </dsp:txBody>
      <dsp:txXfrm>
        <a:off x="960290" y="1103047"/>
        <a:ext cx="3339777" cy="1002770"/>
      </dsp:txXfrm>
    </dsp:sp>
    <dsp:sp modelId="{FC7AFBCE-801C-4D1D-A8ED-0F6B59DE136E}">
      <dsp:nvSpPr>
        <dsp:cNvPr id="0" name=""/>
        <dsp:cNvSpPr/>
      </dsp:nvSpPr>
      <dsp:spPr>
        <a:xfrm>
          <a:off x="100277" y="1203325"/>
          <a:ext cx="860013" cy="80221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t="-3000" b="-3000"/>
          </a:stretch>
        </a:blip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9E1BC90-1F8A-4A51-BA7B-61612D3B8434}">
      <dsp:nvSpPr>
        <dsp:cNvPr id="0" name=""/>
        <dsp:cNvSpPr/>
      </dsp:nvSpPr>
      <dsp:spPr>
        <a:xfrm>
          <a:off x="0" y="2206095"/>
          <a:ext cx="4300068" cy="10027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B_flash_thr</a:t>
          </a:r>
          <a:endParaRPr lang="zh-TW" alt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200" kern="1200"/>
            <a:t>Input</a:t>
          </a:r>
          <a:r>
            <a:rPr lang="zh-TW" altLang="en-US" sz="1200" kern="1200"/>
            <a:t>：</a:t>
          </a:r>
          <a:r>
            <a:rPr lang="en-US" altLang="zh-TW" sz="1200" kern="1200"/>
            <a:t>TIME</a:t>
          </a:r>
          <a:endParaRPr lang="zh-TW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200" kern="1200" dirty="0"/>
            <a:t>Output</a:t>
          </a:r>
          <a:r>
            <a:rPr lang="zh-TW" altLang="en-US" sz="1200" kern="1200" dirty="0"/>
            <a:t>：</a:t>
          </a:r>
          <a:r>
            <a:rPr lang="en-US" altLang="zh-TW" sz="1200" kern="1200" dirty="0"/>
            <a:t>LED, state</a:t>
          </a:r>
          <a:endParaRPr lang="zh-TW" altLang="en-US" sz="1200" kern="1200" dirty="0"/>
        </a:p>
      </dsp:txBody>
      <dsp:txXfrm>
        <a:off x="960290" y="2206095"/>
        <a:ext cx="3339777" cy="1002770"/>
      </dsp:txXfrm>
    </dsp:sp>
    <dsp:sp modelId="{F3E04A23-AA05-4D56-B10E-C264FE7B0B1F}">
      <dsp:nvSpPr>
        <dsp:cNvPr id="0" name=""/>
        <dsp:cNvSpPr/>
      </dsp:nvSpPr>
      <dsp:spPr>
        <a:xfrm>
          <a:off x="100277" y="2306373"/>
          <a:ext cx="860013" cy="80221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t="-3000" b="-3000"/>
          </a:stretch>
        </a:blip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73AADE1-F4C6-40F6-BF53-5F8582D8CE7F}">
      <dsp:nvSpPr>
        <dsp:cNvPr id="0" name=""/>
        <dsp:cNvSpPr/>
      </dsp:nvSpPr>
      <dsp:spPr>
        <a:xfrm>
          <a:off x="0" y="3309143"/>
          <a:ext cx="4300068" cy="10027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A_flash_five</a:t>
          </a:r>
          <a:endParaRPr lang="zh-TW" alt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200" kern="1200"/>
            <a:t>Input</a:t>
          </a:r>
          <a:r>
            <a:rPr lang="zh-TW" altLang="en-US" sz="1200" kern="1200"/>
            <a:t>：</a:t>
          </a:r>
          <a:r>
            <a:rPr lang="en-US" altLang="zh-TW" sz="1200" kern="1200"/>
            <a:t>TIME</a:t>
          </a:r>
          <a:endParaRPr lang="zh-TW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200" kern="1200" dirty="0"/>
            <a:t>Output</a:t>
          </a:r>
          <a:r>
            <a:rPr lang="zh-TW" altLang="en-US" sz="1200" kern="1200" dirty="0"/>
            <a:t>：</a:t>
          </a:r>
          <a:r>
            <a:rPr lang="en-US" altLang="zh-TW" sz="1200" kern="1200" dirty="0"/>
            <a:t>LED, state</a:t>
          </a:r>
          <a:endParaRPr lang="zh-TW" altLang="en-US" sz="1200" kern="1200" dirty="0"/>
        </a:p>
      </dsp:txBody>
      <dsp:txXfrm>
        <a:off x="960290" y="3309143"/>
        <a:ext cx="3339777" cy="1002770"/>
      </dsp:txXfrm>
    </dsp:sp>
    <dsp:sp modelId="{BB92A578-4639-4F28-BFA9-F608A4A58845}">
      <dsp:nvSpPr>
        <dsp:cNvPr id="0" name=""/>
        <dsp:cNvSpPr/>
      </dsp:nvSpPr>
      <dsp:spPr>
        <a:xfrm>
          <a:off x="100277" y="3409421"/>
          <a:ext cx="860013" cy="80221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rcRect/>
          <a:stretch>
            <a:fillRect t="-4000" b="-4000"/>
          </a:stretch>
        </a:blip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1C09753-8341-4654-B812-4CF71D93E763}">
      <dsp:nvSpPr>
        <dsp:cNvPr id="0" name=""/>
        <dsp:cNvSpPr/>
      </dsp:nvSpPr>
      <dsp:spPr>
        <a:xfrm>
          <a:off x="0" y="4412191"/>
          <a:ext cx="4300068" cy="10027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B_flash_five</a:t>
          </a:r>
          <a:endParaRPr lang="zh-TW" alt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200" kern="1200"/>
            <a:t>Input</a:t>
          </a:r>
          <a:r>
            <a:rPr lang="zh-TW" altLang="en-US" sz="1200" kern="1200"/>
            <a:t>：</a:t>
          </a:r>
          <a:r>
            <a:rPr lang="en-US" altLang="zh-TW" sz="1200" kern="1200"/>
            <a:t>TIME</a:t>
          </a:r>
          <a:endParaRPr lang="zh-TW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200" kern="1200" dirty="0"/>
            <a:t>Output</a:t>
          </a:r>
          <a:r>
            <a:rPr lang="zh-TW" altLang="en-US" sz="1200" kern="1200" dirty="0"/>
            <a:t>：</a:t>
          </a:r>
          <a:r>
            <a:rPr lang="en-US" altLang="zh-TW" sz="1200" kern="1200" dirty="0"/>
            <a:t>LED, state</a:t>
          </a:r>
          <a:endParaRPr lang="zh-TW" altLang="en-US" sz="1200" kern="1200" dirty="0"/>
        </a:p>
      </dsp:txBody>
      <dsp:txXfrm>
        <a:off x="960290" y="4412191"/>
        <a:ext cx="3339777" cy="1002770"/>
      </dsp:txXfrm>
    </dsp:sp>
    <dsp:sp modelId="{F399781B-45AC-4673-8B1D-EE58BAA5D1BB}">
      <dsp:nvSpPr>
        <dsp:cNvPr id="0" name=""/>
        <dsp:cNvSpPr/>
      </dsp:nvSpPr>
      <dsp:spPr>
        <a:xfrm>
          <a:off x="100277" y="4512469"/>
          <a:ext cx="860013" cy="80221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rcRect/>
          <a:stretch>
            <a:fillRect t="-5000" b="-5000"/>
          </a:stretch>
        </a:blip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4/22/2022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1">
            <a:extLst>
              <a:ext uri="{FF2B5EF4-FFF2-40B4-BE49-F238E27FC236}">
                <a16:creationId xmlns:a16="http://schemas.microsoft.com/office/drawing/2014/main" id="{2E39CF00-EC3C-4865-8D8C-830D0F905AF0}"/>
              </a:ext>
            </a:extLst>
          </p:cNvPr>
          <p:cNvSpPr txBox="1">
            <a:spLocks/>
          </p:cNvSpPr>
          <p:nvPr/>
        </p:nvSpPr>
        <p:spPr>
          <a:xfrm>
            <a:off x="0" y="1368425"/>
            <a:ext cx="12192000" cy="10287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6000" dirty="0" err="1"/>
              <a:t>PingPong</a:t>
            </a:r>
            <a:endParaRPr lang="zh-TW" altLang="en-US" sz="6000" dirty="0"/>
          </a:p>
        </p:txBody>
      </p:sp>
      <p:sp>
        <p:nvSpPr>
          <p:cNvPr id="11" name="文字版面配置區 2">
            <a:extLst>
              <a:ext uri="{FF2B5EF4-FFF2-40B4-BE49-F238E27FC236}">
                <a16:creationId xmlns:a16="http://schemas.microsoft.com/office/drawing/2014/main" id="{8AD378D5-AE74-4304-AE68-D7BE689C6E08}"/>
              </a:ext>
            </a:extLst>
          </p:cNvPr>
          <p:cNvSpPr txBox="1">
            <a:spLocks/>
          </p:cNvSpPr>
          <p:nvPr/>
        </p:nvSpPr>
        <p:spPr>
          <a:xfrm>
            <a:off x="4373611" y="3328746"/>
            <a:ext cx="3444777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TW" altLang="en-US" dirty="0"/>
              <a:t>學生 </a:t>
            </a:r>
            <a:r>
              <a:rPr lang="en-US" altLang="zh-TW" dirty="0"/>
              <a:t>:</a:t>
            </a:r>
            <a:r>
              <a:rPr lang="zh-TW" altLang="en-US" dirty="0"/>
              <a:t> 侯智文、洪銓佑、陳邵友</a:t>
            </a:r>
            <a:endParaRPr lang="en-US" altLang="zh-TW" dirty="0"/>
          </a:p>
          <a:p>
            <a:pPr>
              <a:lnSpc>
                <a:spcPct val="100000"/>
              </a:lnSpc>
            </a:pPr>
            <a:endParaRPr lang="en-US" altLang="zh-TW" dirty="0"/>
          </a:p>
          <a:p>
            <a:pPr>
              <a:lnSpc>
                <a:spcPct val="100000"/>
              </a:lnSpc>
            </a:pPr>
            <a:r>
              <a:rPr lang="zh-TW" altLang="en-US" dirty="0"/>
              <a:t>指導老師 </a:t>
            </a:r>
            <a:r>
              <a:rPr lang="en-US" altLang="zh-TW" dirty="0"/>
              <a:t>:</a:t>
            </a:r>
            <a:r>
              <a:rPr lang="zh-TW" altLang="en-US" dirty="0"/>
              <a:t> 陳朝烈 教授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58038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917FF9-2CFA-4D61-BFE6-A3515DCC0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9600" dirty="0"/>
              <a:t>分隔線</a:t>
            </a:r>
          </a:p>
        </p:txBody>
      </p:sp>
    </p:spTree>
    <p:extLst>
      <p:ext uri="{BB962C8B-B14F-4D97-AF65-F5344CB8AC3E}">
        <p14:creationId xmlns:p14="http://schemas.microsoft.com/office/powerpoint/2010/main" val="3346547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F2A52436-CD7C-4864-B593-1F9411504C6E}"/>
              </a:ext>
            </a:extLst>
          </p:cNvPr>
          <p:cNvGrpSpPr/>
          <p:nvPr/>
        </p:nvGrpSpPr>
        <p:grpSpPr>
          <a:xfrm>
            <a:off x="478477" y="1697261"/>
            <a:ext cx="2622754" cy="2950043"/>
            <a:chOff x="2895919" y="983380"/>
            <a:chExt cx="1818042" cy="199214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E05FDC1-AE47-4428-A314-7AEC95D8985D}"/>
                </a:ext>
              </a:extLst>
            </p:cNvPr>
            <p:cNvSpPr/>
            <p:nvPr/>
          </p:nvSpPr>
          <p:spPr>
            <a:xfrm>
              <a:off x="2895919" y="1232788"/>
              <a:ext cx="1818042" cy="174273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4714C903-19A7-4788-AC55-EA31C9EBEE5F}"/>
                </a:ext>
              </a:extLst>
            </p:cNvPr>
            <p:cNvSpPr txBox="1"/>
            <p:nvPr/>
          </p:nvSpPr>
          <p:spPr>
            <a:xfrm>
              <a:off x="3261918" y="983380"/>
              <a:ext cx="1086043" cy="249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Debounce A</a:t>
              </a:r>
              <a:endParaRPr lang="zh-TW" altLang="en-US" dirty="0"/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2CFE0757-08CC-439F-8482-AC507824C840}"/>
              </a:ext>
            </a:extLst>
          </p:cNvPr>
          <p:cNvGrpSpPr/>
          <p:nvPr/>
        </p:nvGrpSpPr>
        <p:grpSpPr>
          <a:xfrm>
            <a:off x="3629231" y="1697261"/>
            <a:ext cx="2622754" cy="2950043"/>
            <a:chOff x="2895919" y="983380"/>
            <a:chExt cx="1818042" cy="199214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198DC30-D380-4605-A385-225B920707A4}"/>
                </a:ext>
              </a:extLst>
            </p:cNvPr>
            <p:cNvSpPr/>
            <p:nvPr/>
          </p:nvSpPr>
          <p:spPr>
            <a:xfrm>
              <a:off x="2895919" y="1232788"/>
              <a:ext cx="1818042" cy="174273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21B696AB-5EDD-4461-A558-AA663D0C856E}"/>
                </a:ext>
              </a:extLst>
            </p:cNvPr>
            <p:cNvSpPr txBox="1"/>
            <p:nvPr/>
          </p:nvSpPr>
          <p:spPr>
            <a:xfrm>
              <a:off x="3261918" y="983380"/>
              <a:ext cx="1086043" cy="249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Debounce B</a:t>
              </a:r>
              <a:endParaRPr lang="zh-TW" altLang="en-US" dirty="0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50EC1EFD-0BC2-4C2A-96DF-8471543F455E}"/>
              </a:ext>
            </a:extLst>
          </p:cNvPr>
          <p:cNvGrpSpPr/>
          <p:nvPr/>
        </p:nvGrpSpPr>
        <p:grpSpPr>
          <a:xfrm>
            <a:off x="6779984" y="1697261"/>
            <a:ext cx="2622754" cy="2950043"/>
            <a:chOff x="2895919" y="983380"/>
            <a:chExt cx="1818042" cy="1992147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4DB934E5-DC90-4D18-9801-B3E5F64A2B2C}"/>
                </a:ext>
              </a:extLst>
            </p:cNvPr>
            <p:cNvSpPr/>
            <p:nvPr/>
          </p:nvSpPr>
          <p:spPr>
            <a:xfrm>
              <a:off x="2895919" y="1232788"/>
              <a:ext cx="1818042" cy="174273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ED8224BC-746A-476E-9E58-ED682114B77C}"/>
                </a:ext>
              </a:extLst>
            </p:cNvPr>
            <p:cNvSpPr txBox="1"/>
            <p:nvPr/>
          </p:nvSpPr>
          <p:spPr>
            <a:xfrm>
              <a:off x="3023184" y="983380"/>
              <a:ext cx="1563513" cy="249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Frequency division</a:t>
              </a:r>
              <a:endParaRPr lang="zh-TW" altLang="en-US" dirty="0"/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B749F45F-4DA5-4E00-9B28-F5B00CFB2639}"/>
              </a:ext>
            </a:extLst>
          </p:cNvPr>
          <p:cNvGrpSpPr/>
          <p:nvPr/>
        </p:nvGrpSpPr>
        <p:grpSpPr>
          <a:xfrm>
            <a:off x="519405" y="2753957"/>
            <a:ext cx="2540896" cy="1047336"/>
            <a:chOff x="0" y="0"/>
            <a:chExt cx="4300068" cy="1002770"/>
          </a:xfrm>
        </p:grpSpPr>
        <p:sp>
          <p:nvSpPr>
            <p:cNvPr id="17" name="矩形: 圓角 16">
              <a:extLst>
                <a:ext uri="{FF2B5EF4-FFF2-40B4-BE49-F238E27FC236}">
                  <a16:creationId xmlns:a16="http://schemas.microsoft.com/office/drawing/2014/main" id="{84DD4BB1-EF2D-49DD-BB21-3AE407C8F2BD}"/>
                </a:ext>
              </a:extLst>
            </p:cNvPr>
            <p:cNvSpPr/>
            <p:nvPr/>
          </p:nvSpPr>
          <p:spPr>
            <a:xfrm>
              <a:off x="0" y="0"/>
              <a:ext cx="4300068" cy="1002770"/>
            </a:xfrm>
            <a:prstGeom prst="roundRect">
              <a:avLst>
                <a:gd name="adj" fmla="val 10000"/>
              </a:avLst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矩形: 圓角 4">
              <a:extLst>
                <a:ext uri="{FF2B5EF4-FFF2-40B4-BE49-F238E27FC236}">
                  <a16:creationId xmlns:a16="http://schemas.microsoft.com/office/drawing/2014/main" id="{655416E3-B1C6-47B4-9950-70BE338BFCCF}"/>
                </a:ext>
              </a:extLst>
            </p:cNvPr>
            <p:cNvSpPr txBox="1"/>
            <p:nvPr/>
          </p:nvSpPr>
          <p:spPr>
            <a:xfrm>
              <a:off x="960290" y="0"/>
              <a:ext cx="3339777" cy="10027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t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600" kern="1200" dirty="0"/>
                <a:t>Debounce_A</a:t>
              </a:r>
              <a:endParaRPr lang="zh-TW" altLang="en-US" sz="1600" kern="1200" dirty="0"/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zh-TW" sz="1200" kern="1200" dirty="0"/>
                <a:t>Input</a:t>
              </a:r>
              <a:r>
                <a:rPr lang="zh-TW" altLang="en-US" sz="1200" kern="1200" dirty="0"/>
                <a:t>：</a:t>
              </a:r>
              <a:r>
                <a:rPr lang="en-US" altLang="zh-TW" sz="1200" kern="1200" dirty="0"/>
                <a:t>A_Button, divclk, rst</a:t>
              </a:r>
              <a:endParaRPr lang="zh-TW" altLang="en-US" sz="1200" kern="1200" dirty="0"/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zh-TW" sz="1200" kern="1200" dirty="0"/>
                <a:t>Output</a:t>
              </a:r>
              <a:r>
                <a:rPr lang="zh-TW" altLang="en-US" sz="1200" kern="1200" dirty="0"/>
                <a:t>：</a:t>
              </a:r>
              <a:r>
                <a:rPr lang="en-US" altLang="zh-TW" sz="1200" dirty="0"/>
                <a:t>A_clicked</a:t>
              </a:r>
              <a:endParaRPr lang="zh-TW" altLang="en-US" sz="1200" kern="1200" dirty="0"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F8967076-4E67-4835-8C0E-3C68C20F85E1}"/>
              </a:ext>
            </a:extLst>
          </p:cNvPr>
          <p:cNvGrpSpPr/>
          <p:nvPr/>
        </p:nvGrpSpPr>
        <p:grpSpPr>
          <a:xfrm>
            <a:off x="3668663" y="2753957"/>
            <a:ext cx="2540896" cy="1047336"/>
            <a:chOff x="0" y="0"/>
            <a:chExt cx="4300068" cy="1002770"/>
          </a:xfrm>
        </p:grpSpPr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A318D052-D1D6-40B7-B15A-7B4EBE3ED8A0}"/>
                </a:ext>
              </a:extLst>
            </p:cNvPr>
            <p:cNvSpPr/>
            <p:nvPr/>
          </p:nvSpPr>
          <p:spPr>
            <a:xfrm>
              <a:off x="0" y="0"/>
              <a:ext cx="4300068" cy="1002770"/>
            </a:xfrm>
            <a:prstGeom prst="roundRect">
              <a:avLst>
                <a:gd name="adj" fmla="val 10000"/>
              </a:avLst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矩形: 圓角 4">
              <a:extLst>
                <a:ext uri="{FF2B5EF4-FFF2-40B4-BE49-F238E27FC236}">
                  <a16:creationId xmlns:a16="http://schemas.microsoft.com/office/drawing/2014/main" id="{7A2E5E5E-AF48-4F3D-B0A8-31D9FD8EA1B3}"/>
                </a:ext>
              </a:extLst>
            </p:cNvPr>
            <p:cNvSpPr txBox="1"/>
            <p:nvPr/>
          </p:nvSpPr>
          <p:spPr>
            <a:xfrm>
              <a:off x="960290" y="0"/>
              <a:ext cx="3339777" cy="10027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t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600" kern="1200" dirty="0"/>
                <a:t>Debounce_B</a:t>
              </a:r>
              <a:endParaRPr lang="zh-TW" altLang="en-US" sz="1600" kern="1200" dirty="0"/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zh-TW" sz="1200" kern="1200" dirty="0"/>
                <a:t>Input</a:t>
              </a:r>
              <a:r>
                <a:rPr lang="zh-TW" altLang="en-US" sz="1200" kern="1200" dirty="0"/>
                <a:t>：</a:t>
              </a:r>
              <a:r>
                <a:rPr lang="en-US" altLang="zh-TW" sz="1200" kern="1200" dirty="0"/>
                <a:t>B_Button, divclk, rst</a:t>
              </a:r>
              <a:endParaRPr lang="zh-TW" altLang="en-US" sz="1200" kern="1200" dirty="0"/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zh-TW" sz="1200" kern="1200" dirty="0"/>
                <a:t>Output</a:t>
              </a:r>
              <a:r>
                <a:rPr lang="zh-TW" altLang="en-US" sz="1200" kern="1200" dirty="0"/>
                <a:t>：</a:t>
              </a:r>
              <a:r>
                <a:rPr lang="en-US" altLang="zh-TW" sz="1200" dirty="0"/>
                <a:t>B_clicked</a:t>
              </a:r>
              <a:endParaRPr lang="zh-TW" altLang="en-US" sz="1200" kern="1200" dirty="0"/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ACC8B93B-3D86-4129-8FA0-F5003782E7FB}"/>
              </a:ext>
            </a:extLst>
          </p:cNvPr>
          <p:cNvGrpSpPr/>
          <p:nvPr/>
        </p:nvGrpSpPr>
        <p:grpSpPr>
          <a:xfrm>
            <a:off x="6819417" y="2753957"/>
            <a:ext cx="2540896" cy="1047336"/>
            <a:chOff x="0" y="0"/>
            <a:chExt cx="4300068" cy="1002770"/>
          </a:xfrm>
        </p:grpSpPr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D785F6F4-B7EB-4A61-AB9C-92DCFD8C82CC}"/>
                </a:ext>
              </a:extLst>
            </p:cNvPr>
            <p:cNvSpPr/>
            <p:nvPr/>
          </p:nvSpPr>
          <p:spPr>
            <a:xfrm>
              <a:off x="0" y="0"/>
              <a:ext cx="4300068" cy="1002770"/>
            </a:xfrm>
            <a:prstGeom prst="roundRect">
              <a:avLst>
                <a:gd name="adj" fmla="val 10000"/>
              </a:avLst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矩形: 圓角 4">
              <a:extLst>
                <a:ext uri="{FF2B5EF4-FFF2-40B4-BE49-F238E27FC236}">
                  <a16:creationId xmlns:a16="http://schemas.microsoft.com/office/drawing/2014/main" id="{9581B30E-1EA4-4DC7-9D30-6F60645E841F}"/>
                </a:ext>
              </a:extLst>
            </p:cNvPr>
            <p:cNvSpPr txBox="1"/>
            <p:nvPr/>
          </p:nvSpPr>
          <p:spPr>
            <a:xfrm>
              <a:off x="960290" y="0"/>
              <a:ext cx="3339777" cy="10027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t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600" kern="1200" dirty="0"/>
                <a:t>Frequency division</a:t>
              </a: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zh-TW" sz="1200" kern="1200" dirty="0"/>
                <a:t>Input</a:t>
              </a:r>
              <a:r>
                <a:rPr lang="zh-TW" altLang="en-US" sz="1200" kern="1200" dirty="0"/>
                <a:t>：</a:t>
              </a:r>
              <a:r>
                <a:rPr lang="en-US" altLang="zh-TW" sz="1200" dirty="0"/>
                <a:t>clk</a:t>
              </a:r>
              <a:r>
                <a:rPr lang="en-US" altLang="zh-TW" sz="1200" kern="1200" dirty="0"/>
                <a:t>, rst</a:t>
              </a:r>
              <a:endParaRPr lang="zh-TW" altLang="en-US" sz="1200" kern="1200" dirty="0"/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zh-TW" sz="1200" kern="1200" dirty="0"/>
                <a:t>Output</a:t>
              </a:r>
              <a:r>
                <a:rPr lang="zh-TW" altLang="en-US" sz="1200" kern="1200" dirty="0"/>
                <a:t>：</a:t>
              </a:r>
              <a:r>
                <a:rPr lang="en-US" altLang="zh-TW" sz="1200" dirty="0"/>
                <a:t>divclk</a:t>
              </a:r>
              <a:endParaRPr lang="zh-TW" altLang="en-US" sz="1200" kern="1200" dirty="0"/>
            </a:p>
          </p:txBody>
        </p:sp>
      </p:grp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721AEAB-A505-48B0-BBC0-6DC657DA2B9B}"/>
              </a:ext>
            </a:extLst>
          </p:cNvPr>
          <p:cNvSpPr txBox="1"/>
          <p:nvPr/>
        </p:nvSpPr>
        <p:spPr>
          <a:xfrm>
            <a:off x="961469" y="753409"/>
            <a:ext cx="85227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API-Debounce A, Debounce B, Frequency division</a:t>
            </a:r>
            <a:endParaRPr lang="zh-TW" altLang="en-US" sz="2800" dirty="0"/>
          </a:p>
          <a:p>
            <a:endParaRPr lang="zh-TW" altLang="en-US" sz="2800" dirty="0"/>
          </a:p>
          <a:p>
            <a:endParaRPr lang="zh-TW" altLang="en-US" sz="2800" dirty="0"/>
          </a:p>
          <a:p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84833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>
            <a:extLst>
              <a:ext uri="{FF2B5EF4-FFF2-40B4-BE49-F238E27FC236}">
                <a16:creationId xmlns:a16="http://schemas.microsoft.com/office/drawing/2014/main" id="{378C4A0C-0240-4682-9465-F7EE2C11F9E4}"/>
              </a:ext>
            </a:extLst>
          </p:cNvPr>
          <p:cNvGrpSpPr/>
          <p:nvPr/>
        </p:nvGrpSpPr>
        <p:grpSpPr>
          <a:xfrm>
            <a:off x="207717" y="15336"/>
            <a:ext cx="11335238" cy="6710210"/>
            <a:chOff x="6585528" y="1199745"/>
            <a:chExt cx="1927412" cy="199707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BE375CB-50F2-47C4-83BA-EFEF22CF3076}"/>
                </a:ext>
              </a:extLst>
            </p:cNvPr>
            <p:cNvSpPr/>
            <p:nvPr/>
          </p:nvSpPr>
          <p:spPr>
            <a:xfrm>
              <a:off x="6585528" y="1355464"/>
              <a:ext cx="1896880" cy="179292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048275E-C132-4F61-826E-EB4448455D7E}"/>
                </a:ext>
              </a:extLst>
            </p:cNvPr>
            <p:cNvSpPr/>
            <p:nvPr/>
          </p:nvSpPr>
          <p:spPr>
            <a:xfrm>
              <a:off x="6616060" y="1403889"/>
              <a:ext cx="1896880" cy="179292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F3523D4B-1CF0-4E76-8C05-13CDFB8FDE0D}"/>
                </a:ext>
              </a:extLst>
            </p:cNvPr>
            <p:cNvSpPr txBox="1"/>
            <p:nvPr/>
          </p:nvSpPr>
          <p:spPr>
            <a:xfrm>
              <a:off x="7403904" y="1199745"/>
              <a:ext cx="583783" cy="155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API-FSM</a:t>
              </a:r>
              <a:r>
                <a:rPr lang="en-US" altLang="zh-TW" sz="2400" dirty="0"/>
                <a:t>,</a:t>
              </a:r>
              <a:r>
                <a:rPr lang="en-US" altLang="zh-TW" sz="2800" dirty="0"/>
                <a:t>LED</a:t>
              </a:r>
              <a:endParaRPr lang="zh-TW" altLang="en-US" sz="2800" dirty="0"/>
            </a:p>
          </p:txBody>
        </p:sp>
      </p:grpSp>
      <p:graphicFrame>
        <p:nvGraphicFramePr>
          <p:cNvPr id="20" name="資料庫圖表 19">
            <a:extLst>
              <a:ext uri="{FF2B5EF4-FFF2-40B4-BE49-F238E27FC236}">
                <a16:creationId xmlns:a16="http://schemas.microsoft.com/office/drawing/2014/main" id="{880D5C7E-20F3-43AA-9753-33163B46E2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699823"/>
              </p:ext>
            </p:extLst>
          </p:nvPr>
        </p:nvGraphicFramePr>
        <p:xfrm>
          <a:off x="945478" y="1004071"/>
          <a:ext cx="461682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8" name="資料庫圖表 37">
            <a:extLst>
              <a:ext uri="{FF2B5EF4-FFF2-40B4-BE49-F238E27FC236}">
                <a16:creationId xmlns:a16="http://schemas.microsoft.com/office/drawing/2014/main" id="{BAE38862-90E3-436E-92A2-B506571D6F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6561838"/>
              </p:ext>
            </p:extLst>
          </p:nvPr>
        </p:nvGraphicFramePr>
        <p:xfrm>
          <a:off x="6629701" y="1004071"/>
          <a:ext cx="430006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051380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5AA4B4-C900-4144-8207-D0E699973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13683"/>
          </a:xfrm>
        </p:spPr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</a:rPr>
              <a:t>需求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DB668C-180D-4866-84A3-7319CC6C3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86878"/>
            <a:ext cx="9532141" cy="3880773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</a:rPr>
              <a:t>製作乒乓球遊戲，用兩個開關模擬雙方對打，用八顆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</a:rPr>
              <a:t>LED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</a:rPr>
              <a:t>左右移動表示球的位置。</a:t>
            </a:r>
            <a:endParaRPr lang="en-US" altLang="zh-TW" sz="2000" dirty="0">
              <a:solidFill>
                <a:schemeClr val="tx1"/>
              </a:solidFill>
              <a:latin typeface="微軟正黑體" panose="020B0604030504040204" pitchFamily="34" charset="-120"/>
            </a:endParaRPr>
          </a:p>
          <a:p>
            <a:pPr lvl="1"/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</a:rPr>
              <a:t>LED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</a:rPr>
              <a:t>在最左邊或最右邊時正確擊打</a:t>
            </a:r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</a:rPr>
              <a:t>(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</a:rPr>
              <a:t>按下按鈕</a:t>
            </a:r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</a:rPr>
              <a:t>)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</a:rPr>
              <a:t> 。</a:t>
            </a:r>
            <a:endParaRPr lang="en-US" altLang="zh-TW" sz="1800" dirty="0">
              <a:solidFill>
                <a:schemeClr val="tx1"/>
              </a:solidFill>
              <a:latin typeface="微軟正黑體" panose="020B0604030504040204" pitchFamily="34" charset="-120"/>
            </a:endParaRPr>
          </a:p>
          <a:p>
            <a:pPr lvl="1"/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</a:rPr>
              <a:t>一開始用搶球方式決定發球權。</a:t>
            </a:r>
            <a:endParaRPr lang="en-US" altLang="zh-TW" sz="1800" dirty="0">
              <a:solidFill>
                <a:schemeClr val="tx1"/>
              </a:solidFill>
              <a:latin typeface="微軟正黑體" panose="020B0604030504040204" pitchFamily="34" charset="-120"/>
            </a:endParaRPr>
          </a:p>
          <a:p>
            <a:pPr lvl="1"/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</a:rPr>
              <a:t>贏家那一側的四顆</a:t>
            </a:r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</a:rPr>
              <a:t>LED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</a:rPr>
              <a:t>閃爍三次，間隔一秒。</a:t>
            </a:r>
            <a:endParaRPr lang="en-US" altLang="zh-TW" sz="1800" dirty="0">
              <a:solidFill>
                <a:schemeClr val="tx1"/>
              </a:solidFill>
              <a:latin typeface="微軟正黑體" panose="020B0604030504040204" pitchFamily="34" charset="-120"/>
            </a:endParaRPr>
          </a:p>
          <a:p>
            <a:pPr lvl="1"/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</a:rPr>
              <a:t>贏家發球。</a:t>
            </a:r>
            <a:endParaRPr lang="en-US" altLang="zh-TW" sz="1800" dirty="0">
              <a:solidFill>
                <a:schemeClr val="tx1"/>
              </a:solidFill>
              <a:latin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</a:rPr>
              <a:t>開發板為：</a:t>
            </a:r>
            <a:r>
              <a:rPr lang="en-US" altLang="zh-TW" sz="2000" dirty="0">
                <a:latin typeface="微軟正黑體" panose="020B0604030504040204" pitchFamily="34" charset="-120"/>
              </a:rPr>
              <a:t>Zynq-7000 AP SoC XC7Z020-CLG484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42084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5AA4B4-C900-4144-8207-D0E699973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38755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chemeClr val="tx1"/>
                </a:solidFill>
              </a:rPr>
              <a:t>分析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DB668C-180D-4866-84A3-7319CC6C3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13166"/>
            <a:ext cx="9635508" cy="5536274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初始以搶球決定發球權。</a:t>
            </a:r>
            <a:endParaRPr lang="en-US" altLang="zh-TW" sz="2000" dirty="0"/>
          </a:p>
          <a:p>
            <a:r>
              <a:rPr lang="en-US" altLang="zh-TW" sz="2000" dirty="0"/>
              <a:t>LED</a:t>
            </a:r>
            <a:r>
              <a:rPr lang="zh-TW" altLang="en-US" sz="2000" dirty="0"/>
              <a:t>右往左移動、左往右移動。</a:t>
            </a:r>
            <a:endParaRPr lang="en-US" altLang="zh-TW" sz="2000" dirty="0"/>
          </a:p>
          <a:p>
            <a:r>
              <a:rPr lang="en-US" altLang="zh-TW" sz="2000" dirty="0"/>
              <a:t>LED</a:t>
            </a:r>
            <a:r>
              <a:rPr lang="zh-TW" altLang="en-US" sz="2000" dirty="0"/>
              <a:t>在最右邊時，右方擊打，</a:t>
            </a:r>
            <a:r>
              <a:rPr lang="en-US" altLang="zh-TW" sz="2000" dirty="0"/>
              <a:t> LED</a:t>
            </a:r>
            <a:r>
              <a:rPr lang="zh-TW" altLang="en-US" sz="2000" dirty="0"/>
              <a:t>由右往左移動。</a:t>
            </a:r>
            <a:endParaRPr lang="en-US" altLang="zh-TW" sz="2000" dirty="0"/>
          </a:p>
          <a:p>
            <a:r>
              <a:rPr lang="en-US" altLang="zh-TW" sz="2000" dirty="0"/>
              <a:t>LED</a:t>
            </a:r>
            <a:r>
              <a:rPr lang="zh-TW" altLang="en-US" sz="2000" dirty="0"/>
              <a:t>在最左邊時，左方擊打，</a:t>
            </a:r>
            <a:r>
              <a:rPr lang="en-US" altLang="zh-TW" sz="2000" dirty="0"/>
              <a:t> LED</a:t>
            </a:r>
            <a:r>
              <a:rPr lang="zh-TW" altLang="en-US" sz="2000" dirty="0"/>
              <a:t>由左往右移動。</a:t>
            </a:r>
            <a:endParaRPr lang="en-US" altLang="zh-TW" sz="2000" dirty="0"/>
          </a:p>
          <a:p>
            <a:r>
              <a:rPr lang="zh-TW" altLang="en-US" sz="2000" dirty="0"/>
              <a:t>右方無正確擊打</a:t>
            </a:r>
            <a:r>
              <a:rPr lang="en-US" altLang="zh-TW" sz="2000" dirty="0"/>
              <a:t>(LED</a:t>
            </a:r>
            <a:r>
              <a:rPr lang="zh-TW" altLang="en-US" sz="2000" dirty="0"/>
              <a:t>未到最右邊或是已超過最右邊時</a:t>
            </a:r>
            <a:r>
              <a:rPr lang="en-US" altLang="zh-TW" sz="2000" dirty="0"/>
              <a:t>)</a:t>
            </a:r>
            <a:r>
              <a:rPr lang="zh-TW" altLang="en-US" sz="2000" dirty="0"/>
              <a:t>。</a:t>
            </a:r>
            <a:endParaRPr lang="en-US" altLang="zh-TW" sz="2000" dirty="0"/>
          </a:p>
          <a:p>
            <a:r>
              <a:rPr lang="zh-TW" altLang="en-US" sz="2000" dirty="0"/>
              <a:t>左方無正確擊打</a:t>
            </a:r>
            <a:r>
              <a:rPr lang="en-US" altLang="zh-TW" sz="2000" dirty="0"/>
              <a:t>(LED</a:t>
            </a:r>
            <a:r>
              <a:rPr lang="zh-TW" altLang="en-US" sz="2000" dirty="0"/>
              <a:t>未到最左邊或是已超過最左邊時</a:t>
            </a:r>
            <a:r>
              <a:rPr lang="en-US" altLang="zh-TW" sz="2000" dirty="0"/>
              <a:t>)</a:t>
            </a:r>
            <a:r>
              <a:rPr lang="zh-TW" altLang="en-US" sz="2000" dirty="0"/>
              <a:t>。</a:t>
            </a:r>
            <a:endParaRPr lang="en-US" altLang="zh-TW" sz="2000" dirty="0"/>
          </a:p>
          <a:p>
            <a:r>
              <a:rPr lang="zh-TW" altLang="en-US" sz="2000" dirty="0"/>
              <a:t>左方獲勝，左方加分，判斷是否已達七分。</a:t>
            </a:r>
            <a:endParaRPr lang="en-US" altLang="zh-TW" sz="2000" dirty="0"/>
          </a:p>
          <a:p>
            <a:pPr lvl="1">
              <a:buFont typeface="Wingdings" panose="05000000000000000000" pitchFamily="2" charset="2"/>
              <a:buChar char="u"/>
            </a:pPr>
            <a:r>
              <a:rPr lang="zh-TW" altLang="en-US" sz="1800" dirty="0"/>
              <a:t>達七分，左方</a:t>
            </a:r>
            <a:r>
              <a:rPr lang="en-US" altLang="zh-TW" sz="1800" dirty="0"/>
              <a:t>LED</a:t>
            </a:r>
            <a:r>
              <a:rPr lang="zh-TW" altLang="en-US" sz="1800" dirty="0"/>
              <a:t>閃爍五次間隔一秒，並回到初始狀態。</a:t>
            </a:r>
            <a:endParaRPr lang="en-US" altLang="zh-TW" sz="1800" dirty="0"/>
          </a:p>
          <a:p>
            <a:pPr lvl="1">
              <a:buFont typeface="Wingdings" panose="05000000000000000000" pitchFamily="2" charset="2"/>
              <a:buChar char="u"/>
            </a:pPr>
            <a:r>
              <a:rPr lang="zh-TW" altLang="en-US" sz="1800" dirty="0"/>
              <a:t>未達七分，左側四顆</a:t>
            </a:r>
            <a:r>
              <a:rPr lang="en-US" altLang="zh-TW" sz="1800" dirty="0"/>
              <a:t>LED</a:t>
            </a:r>
            <a:r>
              <a:rPr lang="zh-TW" altLang="en-US" sz="1800" dirty="0"/>
              <a:t>閃爍三次間隔一秒，由左方進行發球。</a:t>
            </a:r>
            <a:endParaRPr lang="zh-TW" altLang="en-US" sz="2000" dirty="0"/>
          </a:p>
          <a:p>
            <a:r>
              <a:rPr lang="zh-TW" altLang="en-US" sz="2000" dirty="0"/>
              <a:t>右方獲勝，右方加分，判斷是否已達七分。</a:t>
            </a:r>
            <a:endParaRPr lang="en-US" altLang="zh-TW" sz="2000" dirty="0"/>
          </a:p>
          <a:p>
            <a:pPr lvl="1">
              <a:buFont typeface="Wingdings" panose="05000000000000000000" pitchFamily="2" charset="2"/>
              <a:buChar char="u"/>
            </a:pPr>
            <a:r>
              <a:rPr lang="zh-TW" altLang="en-US" sz="1800" dirty="0"/>
              <a:t>達七分，右方</a:t>
            </a:r>
            <a:r>
              <a:rPr lang="en-US" altLang="zh-TW" sz="1800" dirty="0"/>
              <a:t>LED</a:t>
            </a:r>
            <a:r>
              <a:rPr lang="zh-TW" altLang="en-US" sz="1800" dirty="0"/>
              <a:t>閃爍五次間隔一秒，並回到初始狀態。</a:t>
            </a:r>
            <a:endParaRPr lang="en-US" altLang="zh-TW" sz="1800" dirty="0"/>
          </a:p>
          <a:p>
            <a:pPr lvl="1">
              <a:buFont typeface="Wingdings" panose="05000000000000000000" pitchFamily="2" charset="2"/>
              <a:buChar char="u"/>
            </a:pPr>
            <a:r>
              <a:rPr lang="zh-TW" altLang="en-US" sz="1800" dirty="0"/>
              <a:t>未達七分，右側四顆</a:t>
            </a:r>
            <a:r>
              <a:rPr lang="en-US" altLang="zh-TW" sz="1800" dirty="0"/>
              <a:t>LED</a:t>
            </a:r>
            <a:r>
              <a:rPr lang="zh-TW" altLang="en-US" sz="1800" dirty="0"/>
              <a:t>閃爍三次間隔一秒，由右方進行發球。</a:t>
            </a:r>
          </a:p>
        </p:txBody>
      </p:sp>
    </p:spTree>
    <p:extLst>
      <p:ext uri="{BB962C8B-B14F-4D97-AF65-F5344CB8AC3E}">
        <p14:creationId xmlns:p14="http://schemas.microsoft.com/office/powerpoint/2010/main" val="1079555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5AA4B4-C900-4144-8207-D0E699973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6706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/>
                </a:solidFill>
              </a:rPr>
              <a:t>設計</a:t>
            </a:r>
            <a:r>
              <a:rPr lang="en-US" altLang="zh-TW" dirty="0">
                <a:solidFill>
                  <a:schemeClr val="tx1"/>
                </a:solidFill>
              </a:rPr>
              <a:t>-FSM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ECDA711-E018-4B72-AEDA-900190864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79" y="0"/>
            <a:ext cx="90130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170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E12EBECF-627D-41E2-B51B-2EE9EA65C382}"/>
              </a:ext>
            </a:extLst>
          </p:cNvPr>
          <p:cNvGrpSpPr/>
          <p:nvPr/>
        </p:nvGrpSpPr>
        <p:grpSpPr>
          <a:xfrm>
            <a:off x="1885584" y="2922994"/>
            <a:ext cx="2646379" cy="1012012"/>
            <a:chOff x="3109845" y="3208623"/>
            <a:chExt cx="1390189" cy="51158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756B87D-86D0-406F-A5C7-C4B774D182D8}"/>
                </a:ext>
              </a:extLst>
            </p:cNvPr>
            <p:cNvSpPr/>
            <p:nvPr/>
          </p:nvSpPr>
          <p:spPr>
            <a:xfrm>
              <a:off x="3292133" y="3393289"/>
              <a:ext cx="346190" cy="32691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A0D53F27-D411-4F4B-8481-DEC2292F9C7A}"/>
                </a:ext>
              </a:extLst>
            </p:cNvPr>
            <p:cNvSpPr txBox="1"/>
            <p:nvPr/>
          </p:nvSpPr>
          <p:spPr>
            <a:xfrm>
              <a:off x="3109845" y="3208623"/>
              <a:ext cx="13901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Debounce R</a:t>
              </a:r>
              <a:endParaRPr lang="zh-TW" altLang="en-US" dirty="0"/>
            </a:p>
          </p:txBody>
        </p:sp>
      </p:grp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202EB617-0AEC-4B79-9257-99048867F29D}"/>
              </a:ext>
            </a:extLst>
          </p:cNvPr>
          <p:cNvGrpSpPr/>
          <p:nvPr/>
        </p:nvGrpSpPr>
        <p:grpSpPr>
          <a:xfrm>
            <a:off x="1870238" y="4622531"/>
            <a:ext cx="1383712" cy="1016038"/>
            <a:chOff x="3105929" y="863456"/>
            <a:chExt cx="1383712" cy="101603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81FFB447-AB90-41E1-95AA-FA2AF27ECF19}"/>
                </a:ext>
              </a:extLst>
            </p:cNvPr>
            <p:cNvSpPr/>
            <p:nvPr/>
          </p:nvSpPr>
          <p:spPr>
            <a:xfrm>
              <a:off x="3468279" y="1232788"/>
              <a:ext cx="659011" cy="64670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8892183F-5E75-46A1-A5F9-E35241A48D97}"/>
                </a:ext>
              </a:extLst>
            </p:cNvPr>
            <p:cNvSpPr txBox="1"/>
            <p:nvPr/>
          </p:nvSpPr>
          <p:spPr>
            <a:xfrm>
              <a:off x="3105929" y="863456"/>
              <a:ext cx="13837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Debounce L</a:t>
              </a:r>
              <a:endParaRPr lang="zh-TW" altLang="en-US" dirty="0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F1E70599-4223-4695-BD06-AD943FD3F1E4}"/>
              </a:ext>
            </a:extLst>
          </p:cNvPr>
          <p:cNvGrpSpPr/>
          <p:nvPr/>
        </p:nvGrpSpPr>
        <p:grpSpPr>
          <a:xfrm>
            <a:off x="1755881" y="1430004"/>
            <a:ext cx="1624163" cy="893379"/>
            <a:chOff x="512725" y="1818084"/>
            <a:chExt cx="2303950" cy="2970969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6AAC229-2571-4FE4-B662-3A9FC8881544}"/>
                </a:ext>
              </a:extLst>
            </p:cNvPr>
            <p:cNvSpPr/>
            <p:nvPr/>
          </p:nvSpPr>
          <p:spPr>
            <a:xfrm>
              <a:off x="755678" y="3046313"/>
              <a:ext cx="1818043" cy="174274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3212E152-2D14-4B8F-8782-71B7A79BF59B}"/>
                </a:ext>
              </a:extLst>
            </p:cNvPr>
            <p:cNvSpPr txBox="1"/>
            <p:nvPr/>
          </p:nvSpPr>
          <p:spPr>
            <a:xfrm>
              <a:off x="512725" y="1818084"/>
              <a:ext cx="2303950" cy="12282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division_clock</a:t>
              </a:r>
              <a:endParaRPr lang="zh-TW" altLang="en-US" dirty="0"/>
            </a:p>
          </p:txBody>
        </p:sp>
      </p:grpSp>
      <p:sp>
        <p:nvSpPr>
          <p:cNvPr id="51" name="標題 1">
            <a:extLst>
              <a:ext uri="{FF2B5EF4-FFF2-40B4-BE49-F238E27FC236}">
                <a16:creationId xmlns:a16="http://schemas.microsoft.com/office/drawing/2014/main" id="{9F77AAE8-B2AC-4CD9-B3A5-4A0B668B3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4406" y="182676"/>
            <a:ext cx="1571014" cy="646706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/>
                </a:solidFill>
              </a:rPr>
              <a:t>架構圖</a:t>
            </a:r>
          </a:p>
        </p:txBody>
      </p: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55D2CE9E-5A7E-452A-B236-A860F3C6A206}"/>
              </a:ext>
            </a:extLst>
          </p:cNvPr>
          <p:cNvGrpSpPr/>
          <p:nvPr/>
        </p:nvGrpSpPr>
        <p:grpSpPr>
          <a:xfrm>
            <a:off x="6135420" y="991831"/>
            <a:ext cx="1215397" cy="1016038"/>
            <a:chOff x="3105929" y="863456"/>
            <a:chExt cx="1215397" cy="1016038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2F9D92E8-9BB5-4C8E-A8F2-635EF1F2D86F}"/>
                </a:ext>
              </a:extLst>
            </p:cNvPr>
            <p:cNvSpPr/>
            <p:nvPr/>
          </p:nvSpPr>
          <p:spPr>
            <a:xfrm>
              <a:off x="3384121" y="1232788"/>
              <a:ext cx="659011" cy="64670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844FA550-A5E6-44E3-801B-082520A955AD}"/>
                </a:ext>
              </a:extLst>
            </p:cNvPr>
            <p:cNvSpPr txBox="1"/>
            <p:nvPr/>
          </p:nvSpPr>
          <p:spPr>
            <a:xfrm>
              <a:off x="3105929" y="863456"/>
              <a:ext cx="1215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ball_state</a:t>
              </a:r>
              <a:endParaRPr lang="zh-TW" altLang="en-US" dirty="0"/>
            </a:p>
          </p:txBody>
        </p:sp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5480EB70-7CD9-44CE-B7CD-8641477CDA13}"/>
              </a:ext>
            </a:extLst>
          </p:cNvPr>
          <p:cNvGrpSpPr/>
          <p:nvPr/>
        </p:nvGrpSpPr>
        <p:grpSpPr>
          <a:xfrm>
            <a:off x="4564406" y="2499608"/>
            <a:ext cx="1281624" cy="2133735"/>
            <a:chOff x="755678" y="1873022"/>
            <a:chExt cx="1818043" cy="7095824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B5E0D8A4-91E8-4FAD-9665-834F36F5EC5B}"/>
                </a:ext>
              </a:extLst>
            </p:cNvPr>
            <p:cNvSpPr/>
            <p:nvPr/>
          </p:nvSpPr>
          <p:spPr>
            <a:xfrm>
              <a:off x="755678" y="3046313"/>
              <a:ext cx="1818043" cy="592253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C894D740-1163-4C36-B717-EED59AB45944}"/>
                </a:ext>
              </a:extLst>
            </p:cNvPr>
            <p:cNvSpPr txBox="1"/>
            <p:nvPr/>
          </p:nvSpPr>
          <p:spPr>
            <a:xfrm>
              <a:off x="1252890" y="1873022"/>
              <a:ext cx="823619" cy="12282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FSM</a:t>
              </a:r>
              <a:endParaRPr lang="zh-TW" altLang="en-US" dirty="0"/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9D384B47-2F13-4793-AC00-0501C2B642AE}"/>
              </a:ext>
            </a:extLst>
          </p:cNvPr>
          <p:cNvGrpSpPr/>
          <p:nvPr/>
        </p:nvGrpSpPr>
        <p:grpSpPr>
          <a:xfrm>
            <a:off x="4583484" y="5425378"/>
            <a:ext cx="1192955" cy="1016038"/>
            <a:chOff x="3148353" y="863456"/>
            <a:chExt cx="1192955" cy="1016038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2F4B56CC-BF29-4D83-A716-81B7FD4FFE95}"/>
                </a:ext>
              </a:extLst>
            </p:cNvPr>
            <p:cNvSpPr/>
            <p:nvPr/>
          </p:nvSpPr>
          <p:spPr>
            <a:xfrm>
              <a:off x="3384121" y="1232788"/>
              <a:ext cx="659011" cy="64670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40E869F6-AF1A-41C5-91AB-B9D9827C2639}"/>
                </a:ext>
              </a:extLst>
            </p:cNvPr>
            <p:cNvSpPr txBox="1"/>
            <p:nvPr/>
          </p:nvSpPr>
          <p:spPr>
            <a:xfrm>
              <a:off x="3148353" y="863456"/>
              <a:ext cx="1192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Sec_clock</a:t>
              </a:r>
              <a:endParaRPr lang="zh-TW" altLang="en-US" dirty="0"/>
            </a:p>
          </p:txBody>
        </p: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54A2418C-E104-43B5-9D6F-68AE9A4BD239}"/>
              </a:ext>
            </a:extLst>
          </p:cNvPr>
          <p:cNvGrpSpPr/>
          <p:nvPr/>
        </p:nvGrpSpPr>
        <p:grpSpPr>
          <a:xfrm>
            <a:off x="8082250" y="2570215"/>
            <a:ext cx="1281624" cy="2150255"/>
            <a:chOff x="755678" y="1818084"/>
            <a:chExt cx="1818043" cy="7150762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44B1866E-CEAA-4CBD-8744-E01D9D4A2B5C}"/>
                </a:ext>
              </a:extLst>
            </p:cNvPr>
            <p:cNvSpPr/>
            <p:nvPr/>
          </p:nvSpPr>
          <p:spPr>
            <a:xfrm>
              <a:off x="755678" y="3046313"/>
              <a:ext cx="1818043" cy="592253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51A825E8-CCE1-4DE9-A202-65A5F8E0BDFC}"/>
                </a:ext>
              </a:extLst>
            </p:cNvPr>
            <p:cNvSpPr txBox="1"/>
            <p:nvPr/>
          </p:nvSpPr>
          <p:spPr>
            <a:xfrm>
              <a:off x="853814" y="1818084"/>
              <a:ext cx="1621770" cy="12282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show_led</a:t>
              </a:r>
              <a:endParaRPr lang="zh-TW" altLang="en-US" dirty="0"/>
            </a:p>
          </p:txBody>
        </p:sp>
      </p:grp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BF46F2B7-BD8D-4A1C-944C-95F7AD541474}"/>
              </a:ext>
            </a:extLst>
          </p:cNvPr>
          <p:cNvCxnSpPr>
            <a:stCxn id="4" idx="1"/>
          </p:cNvCxnSpPr>
          <p:nvPr/>
        </p:nvCxnSpPr>
        <p:spPr>
          <a:xfrm flipH="1">
            <a:off x="1235242" y="5315216"/>
            <a:ext cx="9973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70E0689C-D7A6-4466-AFF5-1BECA26DBC16}"/>
              </a:ext>
            </a:extLst>
          </p:cNvPr>
          <p:cNvCxnSpPr>
            <a:cxnSpLocks/>
          </p:cNvCxnSpPr>
          <p:nvPr/>
        </p:nvCxnSpPr>
        <p:spPr>
          <a:xfrm flipV="1">
            <a:off x="1219200" y="3611652"/>
            <a:ext cx="0" cy="1703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C77514C4-3111-4B5A-96B2-10AE4D3FFB9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219200" y="3611652"/>
            <a:ext cx="10133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7C6FDCD4-17F1-46C4-9487-BD136C0F5B44}"/>
              </a:ext>
            </a:extLst>
          </p:cNvPr>
          <p:cNvCxnSpPr>
            <a:cxnSpLocks/>
          </p:cNvCxnSpPr>
          <p:nvPr/>
        </p:nvCxnSpPr>
        <p:spPr>
          <a:xfrm flipV="1">
            <a:off x="1219200" y="2061359"/>
            <a:ext cx="0" cy="1550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DBFE360F-FCAE-497B-AF10-8CF80327DAAD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1219200" y="2061359"/>
            <a:ext cx="70795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F9B3792B-9BE7-413E-ADA1-7F50A4D1A7BB}"/>
              </a:ext>
            </a:extLst>
          </p:cNvPr>
          <p:cNvCxnSpPr>
            <a:stCxn id="56" idx="1"/>
          </p:cNvCxnSpPr>
          <p:nvPr/>
        </p:nvCxnSpPr>
        <p:spPr>
          <a:xfrm flipH="1" flipV="1">
            <a:off x="1219200" y="6115050"/>
            <a:ext cx="3600052" cy="3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7EBE23D8-11C5-413D-86A0-B1BABA140C24}"/>
              </a:ext>
            </a:extLst>
          </p:cNvPr>
          <p:cNvCxnSpPr/>
          <p:nvPr/>
        </p:nvCxnSpPr>
        <p:spPr>
          <a:xfrm>
            <a:off x="1219200" y="5313709"/>
            <a:ext cx="0" cy="802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>
            <a:extLst>
              <a:ext uri="{FF2B5EF4-FFF2-40B4-BE49-F238E27FC236}">
                <a16:creationId xmlns:a16="http://schemas.microsoft.com/office/drawing/2014/main" id="{80A8D6CD-85FB-44F1-ABF1-52BB1DF3B737}"/>
              </a:ext>
            </a:extLst>
          </p:cNvPr>
          <p:cNvCxnSpPr>
            <a:cxnSpLocks/>
          </p:cNvCxnSpPr>
          <p:nvPr/>
        </p:nvCxnSpPr>
        <p:spPr>
          <a:xfrm flipV="1">
            <a:off x="3810000" y="3742882"/>
            <a:ext cx="0" cy="2372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接點 75">
            <a:extLst>
              <a:ext uri="{FF2B5EF4-FFF2-40B4-BE49-F238E27FC236}">
                <a16:creationId xmlns:a16="http://schemas.microsoft.com/office/drawing/2014/main" id="{C92E2FC1-0CEE-4256-8787-5B3011C8A8CF}"/>
              </a:ext>
            </a:extLst>
          </p:cNvPr>
          <p:cNvCxnSpPr>
            <a:cxnSpLocks/>
            <a:stCxn id="49" idx="1"/>
          </p:cNvCxnSpPr>
          <p:nvPr/>
        </p:nvCxnSpPr>
        <p:spPr>
          <a:xfrm flipH="1">
            <a:off x="3810000" y="3742882"/>
            <a:ext cx="7544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F8FADC25-FA32-438A-8ED9-03521A7EA411}"/>
              </a:ext>
            </a:extLst>
          </p:cNvPr>
          <p:cNvCxnSpPr>
            <a:cxnSpLocks/>
            <a:stCxn id="59" idx="1"/>
          </p:cNvCxnSpPr>
          <p:nvPr/>
        </p:nvCxnSpPr>
        <p:spPr>
          <a:xfrm flipH="1">
            <a:off x="6486525" y="3830009"/>
            <a:ext cx="15957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接點 81">
            <a:extLst>
              <a:ext uri="{FF2B5EF4-FFF2-40B4-BE49-F238E27FC236}">
                <a16:creationId xmlns:a16="http://schemas.microsoft.com/office/drawing/2014/main" id="{5EF310CB-17D5-4375-8241-59E22C77899F}"/>
              </a:ext>
            </a:extLst>
          </p:cNvPr>
          <p:cNvCxnSpPr>
            <a:cxnSpLocks/>
          </p:cNvCxnSpPr>
          <p:nvPr/>
        </p:nvCxnSpPr>
        <p:spPr>
          <a:xfrm>
            <a:off x="6486525" y="3829050"/>
            <a:ext cx="0" cy="14846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接點 83">
            <a:extLst>
              <a:ext uri="{FF2B5EF4-FFF2-40B4-BE49-F238E27FC236}">
                <a16:creationId xmlns:a16="http://schemas.microsoft.com/office/drawing/2014/main" id="{55834A54-354A-4C90-A991-B2366AD46439}"/>
              </a:ext>
            </a:extLst>
          </p:cNvPr>
          <p:cNvCxnSpPr/>
          <p:nvPr/>
        </p:nvCxnSpPr>
        <p:spPr>
          <a:xfrm flipH="1">
            <a:off x="3810000" y="5313709"/>
            <a:ext cx="2676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接點 85">
            <a:extLst>
              <a:ext uri="{FF2B5EF4-FFF2-40B4-BE49-F238E27FC236}">
                <a16:creationId xmlns:a16="http://schemas.microsoft.com/office/drawing/2014/main" id="{D5CF86BB-BEBC-4BF2-A6B6-56DE3F7170B9}"/>
              </a:ext>
            </a:extLst>
          </p:cNvPr>
          <p:cNvCxnSpPr/>
          <p:nvPr/>
        </p:nvCxnSpPr>
        <p:spPr>
          <a:xfrm flipH="1">
            <a:off x="335280" y="6115050"/>
            <a:ext cx="883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7479BB01-AC48-494C-A59E-B35B653D61CB}"/>
              </a:ext>
            </a:extLst>
          </p:cNvPr>
          <p:cNvSpPr txBox="1"/>
          <p:nvPr/>
        </p:nvSpPr>
        <p:spPr>
          <a:xfrm>
            <a:off x="231751" y="5807544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clk</a:t>
            </a:r>
            <a:endParaRPr lang="zh-TW" altLang="en-US" dirty="0"/>
          </a:p>
        </p:txBody>
      </p:sp>
      <p:cxnSp>
        <p:nvCxnSpPr>
          <p:cNvPr id="89" name="直線接點 88">
            <a:extLst>
              <a:ext uri="{FF2B5EF4-FFF2-40B4-BE49-F238E27FC236}">
                <a16:creationId xmlns:a16="http://schemas.microsoft.com/office/drawing/2014/main" id="{AC59322F-6CF6-41AD-B130-4A350317E77D}"/>
              </a:ext>
            </a:extLst>
          </p:cNvPr>
          <p:cNvCxnSpPr>
            <a:stCxn id="6" idx="2"/>
          </p:cNvCxnSpPr>
          <p:nvPr/>
        </p:nvCxnSpPr>
        <p:spPr>
          <a:xfrm flipH="1">
            <a:off x="2562093" y="2323383"/>
            <a:ext cx="5869" cy="431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接點 90">
            <a:extLst>
              <a:ext uri="{FF2B5EF4-FFF2-40B4-BE49-F238E27FC236}">
                <a16:creationId xmlns:a16="http://schemas.microsoft.com/office/drawing/2014/main" id="{C31AC23D-4719-4CD0-8E04-A5779A155E92}"/>
              </a:ext>
            </a:extLst>
          </p:cNvPr>
          <p:cNvCxnSpPr>
            <a:stCxn id="5" idx="2"/>
          </p:cNvCxnSpPr>
          <p:nvPr/>
        </p:nvCxnSpPr>
        <p:spPr>
          <a:xfrm flipH="1">
            <a:off x="2562093" y="3935006"/>
            <a:ext cx="2" cy="364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2488B274-046D-45F0-9AAF-1B45D09F90A4}"/>
              </a:ext>
            </a:extLst>
          </p:cNvPr>
          <p:cNvCxnSpPr>
            <a:stCxn id="4" idx="2"/>
          </p:cNvCxnSpPr>
          <p:nvPr/>
        </p:nvCxnSpPr>
        <p:spPr>
          <a:xfrm>
            <a:off x="2562094" y="5638569"/>
            <a:ext cx="2933" cy="799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接點 94">
            <a:extLst>
              <a:ext uri="{FF2B5EF4-FFF2-40B4-BE49-F238E27FC236}">
                <a16:creationId xmlns:a16="http://schemas.microsoft.com/office/drawing/2014/main" id="{5BE53680-43A9-4B89-8464-C1105CB7ACBF}"/>
              </a:ext>
            </a:extLst>
          </p:cNvPr>
          <p:cNvCxnSpPr/>
          <p:nvPr/>
        </p:nvCxnSpPr>
        <p:spPr>
          <a:xfrm flipH="1">
            <a:off x="1725894" y="2754881"/>
            <a:ext cx="8361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>
            <a:extLst>
              <a:ext uri="{FF2B5EF4-FFF2-40B4-BE49-F238E27FC236}">
                <a16:creationId xmlns:a16="http://schemas.microsoft.com/office/drawing/2014/main" id="{570D9E7D-18CA-4D88-AA54-04C08F199004}"/>
              </a:ext>
            </a:extLst>
          </p:cNvPr>
          <p:cNvCxnSpPr/>
          <p:nvPr/>
        </p:nvCxnSpPr>
        <p:spPr>
          <a:xfrm>
            <a:off x="1755881" y="2754881"/>
            <a:ext cx="0" cy="3683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41961776-95EF-4B08-86E8-F5F5614611B0}"/>
              </a:ext>
            </a:extLst>
          </p:cNvPr>
          <p:cNvCxnSpPr/>
          <p:nvPr/>
        </p:nvCxnSpPr>
        <p:spPr>
          <a:xfrm flipH="1">
            <a:off x="1755881" y="4299178"/>
            <a:ext cx="8062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接點 100">
            <a:extLst>
              <a:ext uri="{FF2B5EF4-FFF2-40B4-BE49-F238E27FC236}">
                <a16:creationId xmlns:a16="http://schemas.microsoft.com/office/drawing/2014/main" id="{6A73D0A7-EC43-44B2-8302-4D363A81FD3C}"/>
              </a:ext>
            </a:extLst>
          </p:cNvPr>
          <p:cNvCxnSpPr/>
          <p:nvPr/>
        </p:nvCxnSpPr>
        <p:spPr>
          <a:xfrm flipH="1">
            <a:off x="335280" y="6438402"/>
            <a:ext cx="22268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3BCEF599-4DCE-40BD-A47D-5EA490873CD2}"/>
              </a:ext>
            </a:extLst>
          </p:cNvPr>
          <p:cNvCxnSpPr>
            <a:stCxn id="56" idx="2"/>
          </p:cNvCxnSpPr>
          <p:nvPr/>
        </p:nvCxnSpPr>
        <p:spPr>
          <a:xfrm flipH="1" flipV="1">
            <a:off x="2562093" y="6438402"/>
            <a:ext cx="2586665" cy="30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接點 104">
            <a:extLst>
              <a:ext uri="{FF2B5EF4-FFF2-40B4-BE49-F238E27FC236}">
                <a16:creationId xmlns:a16="http://schemas.microsoft.com/office/drawing/2014/main" id="{49C175CC-1C2D-4312-B9DA-B555B31A4A3D}"/>
              </a:ext>
            </a:extLst>
          </p:cNvPr>
          <p:cNvCxnSpPr>
            <a:stCxn id="49" idx="2"/>
          </p:cNvCxnSpPr>
          <p:nvPr/>
        </p:nvCxnSpPr>
        <p:spPr>
          <a:xfrm flipH="1">
            <a:off x="5204460" y="4633343"/>
            <a:ext cx="758" cy="433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7ACE85DE-C7B8-45C5-AB33-37B7CB43D834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6743118" y="2007869"/>
            <a:ext cx="0" cy="352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接點 111">
            <a:extLst>
              <a:ext uri="{FF2B5EF4-FFF2-40B4-BE49-F238E27FC236}">
                <a16:creationId xmlns:a16="http://schemas.microsoft.com/office/drawing/2014/main" id="{EB86B84D-B6B0-4625-AA35-BB7DD4900B78}"/>
              </a:ext>
            </a:extLst>
          </p:cNvPr>
          <p:cNvCxnSpPr>
            <a:cxnSpLocks/>
          </p:cNvCxnSpPr>
          <p:nvPr/>
        </p:nvCxnSpPr>
        <p:spPr>
          <a:xfrm flipH="1">
            <a:off x="4187203" y="2360681"/>
            <a:ext cx="2555914" cy="98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接點 113">
            <a:extLst>
              <a:ext uri="{FF2B5EF4-FFF2-40B4-BE49-F238E27FC236}">
                <a16:creationId xmlns:a16="http://schemas.microsoft.com/office/drawing/2014/main" id="{48503009-10FA-4064-8F6B-1670B555B1C5}"/>
              </a:ext>
            </a:extLst>
          </p:cNvPr>
          <p:cNvCxnSpPr/>
          <p:nvPr/>
        </p:nvCxnSpPr>
        <p:spPr>
          <a:xfrm>
            <a:off x="4187203" y="2370579"/>
            <a:ext cx="0" cy="4067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接點 115">
            <a:extLst>
              <a:ext uri="{FF2B5EF4-FFF2-40B4-BE49-F238E27FC236}">
                <a16:creationId xmlns:a16="http://schemas.microsoft.com/office/drawing/2014/main" id="{2819D37F-77DC-4AFA-8E87-C1283B8E06F0}"/>
              </a:ext>
            </a:extLst>
          </p:cNvPr>
          <p:cNvCxnSpPr/>
          <p:nvPr/>
        </p:nvCxnSpPr>
        <p:spPr>
          <a:xfrm flipH="1">
            <a:off x="4187203" y="5067300"/>
            <a:ext cx="10172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接點 117">
            <a:extLst>
              <a:ext uri="{FF2B5EF4-FFF2-40B4-BE49-F238E27FC236}">
                <a16:creationId xmlns:a16="http://schemas.microsoft.com/office/drawing/2014/main" id="{F7C92D7D-629B-442B-A343-ECB7F4F5A391}"/>
              </a:ext>
            </a:extLst>
          </p:cNvPr>
          <p:cNvCxnSpPr>
            <a:cxnSpLocks/>
            <a:stCxn id="59" idx="2"/>
          </p:cNvCxnSpPr>
          <p:nvPr/>
        </p:nvCxnSpPr>
        <p:spPr>
          <a:xfrm>
            <a:off x="8723062" y="4720470"/>
            <a:ext cx="0" cy="17179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接點 119">
            <a:extLst>
              <a:ext uri="{FF2B5EF4-FFF2-40B4-BE49-F238E27FC236}">
                <a16:creationId xmlns:a16="http://schemas.microsoft.com/office/drawing/2014/main" id="{E5FB020A-C0B7-4B37-8AFF-4279089D9226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5148758" y="6441416"/>
            <a:ext cx="35743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F3B216F7-FF29-450B-A6D6-8C68B3ED64C1}"/>
              </a:ext>
            </a:extLst>
          </p:cNvPr>
          <p:cNvCxnSpPr>
            <a:cxnSpLocks/>
          </p:cNvCxnSpPr>
          <p:nvPr/>
        </p:nvCxnSpPr>
        <p:spPr>
          <a:xfrm flipV="1">
            <a:off x="471380" y="3429000"/>
            <a:ext cx="1761208" cy="13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單箭頭接點 124">
            <a:extLst>
              <a:ext uri="{FF2B5EF4-FFF2-40B4-BE49-F238E27FC236}">
                <a16:creationId xmlns:a16="http://schemas.microsoft.com/office/drawing/2014/main" id="{DF5438B4-5B2D-4B8E-A848-759657D06C14}"/>
              </a:ext>
            </a:extLst>
          </p:cNvPr>
          <p:cNvCxnSpPr>
            <a:cxnSpLocks/>
          </p:cNvCxnSpPr>
          <p:nvPr/>
        </p:nvCxnSpPr>
        <p:spPr>
          <a:xfrm flipV="1">
            <a:off x="471380" y="5120345"/>
            <a:ext cx="1761208" cy="13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1F6E1931-CADE-48BA-95EC-5C9E3ECBB816}"/>
              </a:ext>
            </a:extLst>
          </p:cNvPr>
          <p:cNvSpPr txBox="1"/>
          <p:nvPr/>
        </p:nvSpPr>
        <p:spPr>
          <a:xfrm>
            <a:off x="231750" y="6141103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rst</a:t>
            </a:r>
            <a:endParaRPr lang="zh-TW" altLang="en-US" dirty="0"/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80F5BC6D-B856-48F2-B953-6F634E10CAAB}"/>
              </a:ext>
            </a:extLst>
          </p:cNvPr>
          <p:cNvSpPr txBox="1"/>
          <p:nvPr/>
        </p:nvSpPr>
        <p:spPr>
          <a:xfrm>
            <a:off x="356343" y="3103632"/>
            <a:ext cx="76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Key_r</a:t>
            </a:r>
            <a:endParaRPr lang="zh-TW" altLang="en-US" dirty="0"/>
          </a:p>
        </p:txBody>
      </p:sp>
      <p:sp>
        <p:nvSpPr>
          <p:cNvPr id="128" name="文字方塊 127">
            <a:extLst>
              <a:ext uri="{FF2B5EF4-FFF2-40B4-BE49-F238E27FC236}">
                <a16:creationId xmlns:a16="http://schemas.microsoft.com/office/drawing/2014/main" id="{75F4F3C7-F8E8-47DF-8592-6BC231F91754}"/>
              </a:ext>
            </a:extLst>
          </p:cNvPr>
          <p:cNvSpPr txBox="1"/>
          <p:nvPr/>
        </p:nvSpPr>
        <p:spPr>
          <a:xfrm>
            <a:off x="347564" y="4814589"/>
            <a:ext cx="76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Key_l</a:t>
            </a:r>
            <a:endParaRPr lang="zh-TW" altLang="en-US" dirty="0"/>
          </a:p>
        </p:txBody>
      </p:sp>
      <p:cxnSp>
        <p:nvCxnSpPr>
          <p:cNvPr id="130" name="直線單箭頭接點 129">
            <a:extLst>
              <a:ext uri="{FF2B5EF4-FFF2-40B4-BE49-F238E27FC236}">
                <a16:creationId xmlns:a16="http://schemas.microsoft.com/office/drawing/2014/main" id="{CB62A248-7EEE-4590-BB44-95DDE5EC8796}"/>
              </a:ext>
            </a:extLst>
          </p:cNvPr>
          <p:cNvCxnSpPr/>
          <p:nvPr/>
        </p:nvCxnSpPr>
        <p:spPr>
          <a:xfrm>
            <a:off x="2891599" y="3611652"/>
            <a:ext cx="16728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單箭頭接點 133">
            <a:extLst>
              <a:ext uri="{FF2B5EF4-FFF2-40B4-BE49-F238E27FC236}">
                <a16:creationId xmlns:a16="http://schemas.microsoft.com/office/drawing/2014/main" id="{CB964B91-2C26-4AB0-92CF-0A2E26F3F3F8}"/>
              </a:ext>
            </a:extLst>
          </p:cNvPr>
          <p:cNvCxnSpPr/>
          <p:nvPr/>
        </p:nvCxnSpPr>
        <p:spPr>
          <a:xfrm>
            <a:off x="3380044" y="3935006"/>
            <a:ext cx="1184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接點 135">
            <a:extLst>
              <a:ext uri="{FF2B5EF4-FFF2-40B4-BE49-F238E27FC236}">
                <a16:creationId xmlns:a16="http://schemas.microsoft.com/office/drawing/2014/main" id="{491C2950-12CA-4C13-8262-2E3AC858392A}"/>
              </a:ext>
            </a:extLst>
          </p:cNvPr>
          <p:cNvCxnSpPr/>
          <p:nvPr/>
        </p:nvCxnSpPr>
        <p:spPr>
          <a:xfrm>
            <a:off x="3380044" y="3935006"/>
            <a:ext cx="0" cy="1378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接點 137">
            <a:extLst>
              <a:ext uri="{FF2B5EF4-FFF2-40B4-BE49-F238E27FC236}">
                <a16:creationId xmlns:a16="http://schemas.microsoft.com/office/drawing/2014/main" id="{CEBE7904-3BF9-4E18-A95E-ECBD4E57F24D}"/>
              </a:ext>
            </a:extLst>
          </p:cNvPr>
          <p:cNvCxnSpPr>
            <a:endCxn id="4" idx="3"/>
          </p:cNvCxnSpPr>
          <p:nvPr/>
        </p:nvCxnSpPr>
        <p:spPr>
          <a:xfrm flipH="1">
            <a:off x="2891599" y="5313709"/>
            <a:ext cx="488445" cy="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群組 141">
            <a:extLst>
              <a:ext uri="{FF2B5EF4-FFF2-40B4-BE49-F238E27FC236}">
                <a16:creationId xmlns:a16="http://schemas.microsoft.com/office/drawing/2014/main" id="{155C1BAB-5733-441D-AFB4-2BAC4D42633B}"/>
              </a:ext>
            </a:extLst>
          </p:cNvPr>
          <p:cNvGrpSpPr/>
          <p:nvPr/>
        </p:nvGrpSpPr>
        <p:grpSpPr>
          <a:xfrm>
            <a:off x="4562992" y="977416"/>
            <a:ext cx="1377300" cy="1016038"/>
            <a:chOff x="3105929" y="863456"/>
            <a:chExt cx="1377300" cy="1016038"/>
          </a:xfrm>
        </p:grpSpPr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C9B60C9C-B7F0-445C-9E4C-7A30D3D62164}"/>
                </a:ext>
              </a:extLst>
            </p:cNvPr>
            <p:cNvSpPr/>
            <p:nvPr/>
          </p:nvSpPr>
          <p:spPr>
            <a:xfrm>
              <a:off x="3384121" y="1232788"/>
              <a:ext cx="659011" cy="64670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4" name="文字方塊 143">
              <a:extLst>
                <a:ext uri="{FF2B5EF4-FFF2-40B4-BE49-F238E27FC236}">
                  <a16:creationId xmlns:a16="http://schemas.microsoft.com/office/drawing/2014/main" id="{BDE05871-317B-4104-8B60-F1F144BCD105}"/>
                </a:ext>
              </a:extLst>
            </p:cNvPr>
            <p:cNvSpPr txBox="1"/>
            <p:nvPr/>
          </p:nvSpPr>
          <p:spPr>
            <a:xfrm>
              <a:off x="3105929" y="863456"/>
              <a:ext cx="1377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score_state</a:t>
              </a:r>
              <a:endParaRPr lang="zh-TW" altLang="en-US" dirty="0"/>
            </a:p>
          </p:txBody>
        </p:sp>
      </p:grpSp>
      <p:cxnSp>
        <p:nvCxnSpPr>
          <p:cNvPr id="146" name="直線接點 145">
            <a:extLst>
              <a:ext uri="{FF2B5EF4-FFF2-40B4-BE49-F238E27FC236}">
                <a16:creationId xmlns:a16="http://schemas.microsoft.com/office/drawing/2014/main" id="{5B785D8E-FAEC-4474-A712-D65EF08E274D}"/>
              </a:ext>
            </a:extLst>
          </p:cNvPr>
          <p:cNvCxnSpPr>
            <a:stCxn id="143" idx="2"/>
          </p:cNvCxnSpPr>
          <p:nvPr/>
        </p:nvCxnSpPr>
        <p:spPr>
          <a:xfrm flipH="1">
            <a:off x="5170689" y="1993454"/>
            <a:ext cx="1" cy="37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單箭頭接點 147">
            <a:extLst>
              <a:ext uri="{FF2B5EF4-FFF2-40B4-BE49-F238E27FC236}">
                <a16:creationId xmlns:a16="http://schemas.microsoft.com/office/drawing/2014/main" id="{87FD1712-EEE3-441E-AF99-8F561AD1C7E5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6135420" y="1684516"/>
            <a:ext cx="278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單箭頭接點 149">
            <a:extLst>
              <a:ext uri="{FF2B5EF4-FFF2-40B4-BE49-F238E27FC236}">
                <a16:creationId xmlns:a16="http://schemas.microsoft.com/office/drawing/2014/main" id="{D973AC84-3435-408C-9CD2-800D482EACFA}"/>
              </a:ext>
            </a:extLst>
          </p:cNvPr>
          <p:cNvCxnSpPr>
            <a:cxnSpLocks/>
            <a:endCxn id="143" idx="1"/>
          </p:cNvCxnSpPr>
          <p:nvPr/>
        </p:nvCxnSpPr>
        <p:spPr>
          <a:xfrm>
            <a:off x="4562992" y="1670101"/>
            <a:ext cx="278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接點 153">
            <a:extLst>
              <a:ext uri="{FF2B5EF4-FFF2-40B4-BE49-F238E27FC236}">
                <a16:creationId xmlns:a16="http://schemas.microsoft.com/office/drawing/2014/main" id="{C6F79C7D-E0D9-4358-BC23-1CA4FFF89028}"/>
              </a:ext>
            </a:extLst>
          </p:cNvPr>
          <p:cNvCxnSpPr/>
          <p:nvPr/>
        </p:nvCxnSpPr>
        <p:spPr>
          <a:xfrm>
            <a:off x="4562992" y="1670101"/>
            <a:ext cx="0" cy="869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接點 155">
            <a:extLst>
              <a:ext uri="{FF2B5EF4-FFF2-40B4-BE49-F238E27FC236}">
                <a16:creationId xmlns:a16="http://schemas.microsoft.com/office/drawing/2014/main" id="{C2E77805-8929-4420-9045-2B092CF68F05}"/>
              </a:ext>
            </a:extLst>
          </p:cNvPr>
          <p:cNvCxnSpPr/>
          <p:nvPr/>
        </p:nvCxnSpPr>
        <p:spPr>
          <a:xfrm>
            <a:off x="6135420" y="1684516"/>
            <a:ext cx="0" cy="854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接點 157">
            <a:extLst>
              <a:ext uri="{FF2B5EF4-FFF2-40B4-BE49-F238E27FC236}">
                <a16:creationId xmlns:a16="http://schemas.microsoft.com/office/drawing/2014/main" id="{964AEFC2-54DA-4CEB-8F82-784145264C3F}"/>
              </a:ext>
            </a:extLst>
          </p:cNvPr>
          <p:cNvCxnSpPr/>
          <p:nvPr/>
        </p:nvCxnSpPr>
        <p:spPr>
          <a:xfrm>
            <a:off x="4562992" y="2539132"/>
            <a:ext cx="1572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接點 159">
            <a:extLst>
              <a:ext uri="{FF2B5EF4-FFF2-40B4-BE49-F238E27FC236}">
                <a16:creationId xmlns:a16="http://schemas.microsoft.com/office/drawing/2014/main" id="{4012F0A8-5BBC-4EF9-B821-FF4E18A6560B}"/>
              </a:ext>
            </a:extLst>
          </p:cNvPr>
          <p:cNvCxnSpPr>
            <a:cxnSpLocks/>
          </p:cNvCxnSpPr>
          <p:nvPr/>
        </p:nvCxnSpPr>
        <p:spPr>
          <a:xfrm>
            <a:off x="6135420" y="2539132"/>
            <a:ext cx="0" cy="446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接點 161">
            <a:extLst>
              <a:ext uri="{FF2B5EF4-FFF2-40B4-BE49-F238E27FC236}">
                <a16:creationId xmlns:a16="http://schemas.microsoft.com/office/drawing/2014/main" id="{30FEE5FB-B014-45A6-A9C1-81140723E9B9}"/>
              </a:ext>
            </a:extLst>
          </p:cNvPr>
          <p:cNvCxnSpPr/>
          <p:nvPr/>
        </p:nvCxnSpPr>
        <p:spPr>
          <a:xfrm>
            <a:off x="5846030" y="2986088"/>
            <a:ext cx="2893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單箭頭接點 164">
            <a:extLst>
              <a:ext uri="{FF2B5EF4-FFF2-40B4-BE49-F238E27FC236}">
                <a16:creationId xmlns:a16="http://schemas.microsoft.com/office/drawing/2014/main" id="{27F0CB6D-739C-4CD7-853C-26DA096BB9AE}"/>
              </a:ext>
            </a:extLst>
          </p:cNvPr>
          <p:cNvCxnSpPr>
            <a:cxnSpLocks/>
          </p:cNvCxnSpPr>
          <p:nvPr/>
        </p:nvCxnSpPr>
        <p:spPr>
          <a:xfrm>
            <a:off x="6135420" y="2986088"/>
            <a:ext cx="19468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線接點 166">
            <a:extLst>
              <a:ext uri="{FF2B5EF4-FFF2-40B4-BE49-F238E27FC236}">
                <a16:creationId xmlns:a16="http://schemas.microsoft.com/office/drawing/2014/main" id="{77501DB5-577A-4749-AA45-811FD600487B}"/>
              </a:ext>
            </a:extLst>
          </p:cNvPr>
          <p:cNvCxnSpPr>
            <a:stCxn id="6" idx="3"/>
          </p:cNvCxnSpPr>
          <p:nvPr/>
        </p:nvCxnSpPr>
        <p:spPr>
          <a:xfrm flipV="1">
            <a:off x="3208774" y="2061359"/>
            <a:ext cx="306574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線接點 168">
            <a:extLst>
              <a:ext uri="{FF2B5EF4-FFF2-40B4-BE49-F238E27FC236}">
                <a16:creationId xmlns:a16="http://schemas.microsoft.com/office/drawing/2014/main" id="{8B860F78-7619-4DAA-A1AF-C73303C45DF3}"/>
              </a:ext>
            </a:extLst>
          </p:cNvPr>
          <p:cNvCxnSpPr/>
          <p:nvPr/>
        </p:nvCxnSpPr>
        <p:spPr>
          <a:xfrm flipV="1">
            <a:off x="6274516" y="1828800"/>
            <a:ext cx="0" cy="2325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線單箭頭接點 170">
            <a:extLst>
              <a:ext uri="{FF2B5EF4-FFF2-40B4-BE49-F238E27FC236}">
                <a16:creationId xmlns:a16="http://schemas.microsoft.com/office/drawing/2014/main" id="{49DF7AF9-74C6-4585-BBF9-86A17FF166C4}"/>
              </a:ext>
            </a:extLst>
          </p:cNvPr>
          <p:cNvCxnSpPr/>
          <p:nvPr/>
        </p:nvCxnSpPr>
        <p:spPr>
          <a:xfrm>
            <a:off x="6274516" y="1826419"/>
            <a:ext cx="1343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線單箭頭接點 175">
            <a:extLst>
              <a:ext uri="{FF2B5EF4-FFF2-40B4-BE49-F238E27FC236}">
                <a16:creationId xmlns:a16="http://schemas.microsoft.com/office/drawing/2014/main" id="{4C09A7C6-AB1F-4DBF-ADB8-C364169439EC}"/>
              </a:ext>
            </a:extLst>
          </p:cNvPr>
          <p:cNvCxnSpPr/>
          <p:nvPr/>
        </p:nvCxnSpPr>
        <p:spPr>
          <a:xfrm>
            <a:off x="7553325" y="3209925"/>
            <a:ext cx="528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線接點 177">
            <a:extLst>
              <a:ext uri="{FF2B5EF4-FFF2-40B4-BE49-F238E27FC236}">
                <a16:creationId xmlns:a16="http://schemas.microsoft.com/office/drawing/2014/main" id="{D15B971A-B34E-43D9-A3B1-A07D292B9F05}"/>
              </a:ext>
            </a:extLst>
          </p:cNvPr>
          <p:cNvCxnSpPr>
            <a:cxnSpLocks/>
          </p:cNvCxnSpPr>
          <p:nvPr/>
        </p:nvCxnSpPr>
        <p:spPr>
          <a:xfrm flipV="1">
            <a:off x="7553325" y="1684516"/>
            <a:ext cx="0" cy="15254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線接點 179">
            <a:extLst>
              <a:ext uri="{FF2B5EF4-FFF2-40B4-BE49-F238E27FC236}">
                <a16:creationId xmlns:a16="http://schemas.microsoft.com/office/drawing/2014/main" id="{87BD3C91-229D-4968-B4D4-888E50BF9E9D}"/>
              </a:ext>
            </a:extLst>
          </p:cNvPr>
          <p:cNvCxnSpPr>
            <a:stCxn id="44" idx="3"/>
          </p:cNvCxnSpPr>
          <p:nvPr/>
        </p:nvCxnSpPr>
        <p:spPr>
          <a:xfrm>
            <a:off x="7072623" y="1684516"/>
            <a:ext cx="4807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線單箭頭接點 182">
            <a:extLst>
              <a:ext uri="{FF2B5EF4-FFF2-40B4-BE49-F238E27FC236}">
                <a16:creationId xmlns:a16="http://schemas.microsoft.com/office/drawing/2014/main" id="{08BE4E31-B863-48F4-9D79-FC6405727D33}"/>
              </a:ext>
            </a:extLst>
          </p:cNvPr>
          <p:cNvCxnSpPr>
            <a:cxnSpLocks/>
          </p:cNvCxnSpPr>
          <p:nvPr/>
        </p:nvCxnSpPr>
        <p:spPr>
          <a:xfrm>
            <a:off x="7472363" y="4622531"/>
            <a:ext cx="6098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線接點 186">
            <a:extLst>
              <a:ext uri="{FF2B5EF4-FFF2-40B4-BE49-F238E27FC236}">
                <a16:creationId xmlns:a16="http://schemas.microsoft.com/office/drawing/2014/main" id="{68F23872-8AF3-4A9A-9FAB-4235D80D0DB5}"/>
              </a:ext>
            </a:extLst>
          </p:cNvPr>
          <p:cNvCxnSpPr>
            <a:stCxn id="56" idx="3"/>
          </p:cNvCxnSpPr>
          <p:nvPr/>
        </p:nvCxnSpPr>
        <p:spPr>
          <a:xfrm flipV="1">
            <a:off x="5478263" y="6115050"/>
            <a:ext cx="1998862" cy="3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線接點 188">
            <a:extLst>
              <a:ext uri="{FF2B5EF4-FFF2-40B4-BE49-F238E27FC236}">
                <a16:creationId xmlns:a16="http://schemas.microsoft.com/office/drawing/2014/main" id="{143815EB-1EEF-4D5A-9605-976FFBEED6C8}"/>
              </a:ext>
            </a:extLst>
          </p:cNvPr>
          <p:cNvCxnSpPr/>
          <p:nvPr/>
        </p:nvCxnSpPr>
        <p:spPr>
          <a:xfrm flipV="1">
            <a:off x="7472363" y="4622531"/>
            <a:ext cx="0" cy="1492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線接點 191">
            <a:extLst>
              <a:ext uri="{FF2B5EF4-FFF2-40B4-BE49-F238E27FC236}">
                <a16:creationId xmlns:a16="http://schemas.microsoft.com/office/drawing/2014/main" id="{F29F8F0C-8E04-4E96-B9EC-CB14F2263FE1}"/>
              </a:ext>
            </a:extLst>
          </p:cNvPr>
          <p:cNvCxnSpPr>
            <a:stCxn id="59" idx="3"/>
          </p:cNvCxnSpPr>
          <p:nvPr/>
        </p:nvCxnSpPr>
        <p:spPr>
          <a:xfrm flipV="1">
            <a:off x="9363874" y="3829050"/>
            <a:ext cx="288126" cy="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線接點 195">
            <a:extLst>
              <a:ext uri="{FF2B5EF4-FFF2-40B4-BE49-F238E27FC236}">
                <a16:creationId xmlns:a16="http://schemas.microsoft.com/office/drawing/2014/main" id="{E76A0E9A-0496-47BD-BEAE-8FB325452DA7}"/>
              </a:ext>
            </a:extLst>
          </p:cNvPr>
          <p:cNvCxnSpPr/>
          <p:nvPr/>
        </p:nvCxnSpPr>
        <p:spPr>
          <a:xfrm>
            <a:off x="9652000" y="3829050"/>
            <a:ext cx="0" cy="1809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線接點 197">
            <a:extLst>
              <a:ext uri="{FF2B5EF4-FFF2-40B4-BE49-F238E27FC236}">
                <a16:creationId xmlns:a16="http://schemas.microsoft.com/office/drawing/2014/main" id="{5B720E56-DFED-4A3A-BA83-10644372AC80}"/>
              </a:ext>
            </a:extLst>
          </p:cNvPr>
          <p:cNvCxnSpPr/>
          <p:nvPr/>
        </p:nvCxnSpPr>
        <p:spPr>
          <a:xfrm flipH="1">
            <a:off x="4531963" y="5638569"/>
            <a:ext cx="51200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線接點 199">
            <a:extLst>
              <a:ext uri="{FF2B5EF4-FFF2-40B4-BE49-F238E27FC236}">
                <a16:creationId xmlns:a16="http://schemas.microsoft.com/office/drawing/2014/main" id="{1D313625-F4C4-4108-B198-7DBD0DB19924}"/>
              </a:ext>
            </a:extLst>
          </p:cNvPr>
          <p:cNvCxnSpPr>
            <a:cxnSpLocks/>
          </p:cNvCxnSpPr>
          <p:nvPr/>
        </p:nvCxnSpPr>
        <p:spPr>
          <a:xfrm>
            <a:off x="4531963" y="5638569"/>
            <a:ext cx="0" cy="358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線單箭頭接點 201">
            <a:extLst>
              <a:ext uri="{FF2B5EF4-FFF2-40B4-BE49-F238E27FC236}">
                <a16:creationId xmlns:a16="http://schemas.microsoft.com/office/drawing/2014/main" id="{6C7C446D-70EC-4E78-B939-FEFE3B01A313}"/>
              </a:ext>
            </a:extLst>
          </p:cNvPr>
          <p:cNvCxnSpPr/>
          <p:nvPr/>
        </p:nvCxnSpPr>
        <p:spPr>
          <a:xfrm>
            <a:off x="4531963" y="6000750"/>
            <a:ext cx="2872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線接點 203">
            <a:extLst>
              <a:ext uri="{FF2B5EF4-FFF2-40B4-BE49-F238E27FC236}">
                <a16:creationId xmlns:a16="http://schemas.microsoft.com/office/drawing/2014/main" id="{55EDBF75-28C8-428E-A582-219B3E55D3D5}"/>
              </a:ext>
            </a:extLst>
          </p:cNvPr>
          <p:cNvCxnSpPr/>
          <p:nvPr/>
        </p:nvCxnSpPr>
        <p:spPr>
          <a:xfrm>
            <a:off x="9363874" y="4299178"/>
            <a:ext cx="1865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線接點 205">
            <a:extLst>
              <a:ext uri="{FF2B5EF4-FFF2-40B4-BE49-F238E27FC236}">
                <a16:creationId xmlns:a16="http://schemas.microsoft.com/office/drawing/2014/main" id="{EC1F9E64-CB31-449E-A04D-74A9C4C7F0B3}"/>
              </a:ext>
            </a:extLst>
          </p:cNvPr>
          <p:cNvCxnSpPr/>
          <p:nvPr/>
        </p:nvCxnSpPr>
        <p:spPr>
          <a:xfrm>
            <a:off x="9550400" y="4299178"/>
            <a:ext cx="0" cy="5966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線接點 207">
            <a:extLst>
              <a:ext uri="{FF2B5EF4-FFF2-40B4-BE49-F238E27FC236}">
                <a16:creationId xmlns:a16="http://schemas.microsoft.com/office/drawing/2014/main" id="{92AA4910-C65B-4BC7-B8E0-36BF25FD98F1}"/>
              </a:ext>
            </a:extLst>
          </p:cNvPr>
          <p:cNvCxnSpPr>
            <a:cxnSpLocks/>
          </p:cNvCxnSpPr>
          <p:nvPr/>
        </p:nvCxnSpPr>
        <p:spPr>
          <a:xfrm flipH="1">
            <a:off x="4305300" y="4895850"/>
            <a:ext cx="5245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線接點 209">
            <a:extLst>
              <a:ext uri="{FF2B5EF4-FFF2-40B4-BE49-F238E27FC236}">
                <a16:creationId xmlns:a16="http://schemas.microsoft.com/office/drawing/2014/main" id="{C5235B83-EA2F-4FCC-935E-45167182379F}"/>
              </a:ext>
            </a:extLst>
          </p:cNvPr>
          <p:cNvCxnSpPr/>
          <p:nvPr/>
        </p:nvCxnSpPr>
        <p:spPr>
          <a:xfrm flipV="1">
            <a:off x="4305300" y="4143375"/>
            <a:ext cx="0" cy="752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線單箭頭接點 211">
            <a:extLst>
              <a:ext uri="{FF2B5EF4-FFF2-40B4-BE49-F238E27FC236}">
                <a16:creationId xmlns:a16="http://schemas.microsoft.com/office/drawing/2014/main" id="{ADECCB1B-FADC-48B7-BD74-6FF6DD98EB83}"/>
              </a:ext>
            </a:extLst>
          </p:cNvPr>
          <p:cNvCxnSpPr>
            <a:cxnSpLocks/>
          </p:cNvCxnSpPr>
          <p:nvPr/>
        </p:nvCxnSpPr>
        <p:spPr>
          <a:xfrm>
            <a:off x="4305300" y="4143375"/>
            <a:ext cx="2576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線接點 213">
            <a:extLst>
              <a:ext uri="{FF2B5EF4-FFF2-40B4-BE49-F238E27FC236}">
                <a16:creationId xmlns:a16="http://schemas.microsoft.com/office/drawing/2014/main" id="{2B448557-D3B7-41EE-B8C6-DD577178AEA1}"/>
              </a:ext>
            </a:extLst>
          </p:cNvPr>
          <p:cNvCxnSpPr/>
          <p:nvPr/>
        </p:nvCxnSpPr>
        <p:spPr>
          <a:xfrm>
            <a:off x="5478263" y="1826419"/>
            <a:ext cx="3677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線接點 215">
            <a:extLst>
              <a:ext uri="{FF2B5EF4-FFF2-40B4-BE49-F238E27FC236}">
                <a16:creationId xmlns:a16="http://schemas.microsoft.com/office/drawing/2014/main" id="{C10E0A94-2E13-4C01-89E3-3571BEA6D662}"/>
              </a:ext>
            </a:extLst>
          </p:cNvPr>
          <p:cNvCxnSpPr>
            <a:stCxn id="143" idx="3"/>
          </p:cNvCxnSpPr>
          <p:nvPr/>
        </p:nvCxnSpPr>
        <p:spPr>
          <a:xfrm>
            <a:off x="5500195" y="1670101"/>
            <a:ext cx="2762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線接點 217">
            <a:extLst>
              <a:ext uri="{FF2B5EF4-FFF2-40B4-BE49-F238E27FC236}">
                <a16:creationId xmlns:a16="http://schemas.microsoft.com/office/drawing/2014/main" id="{B5D77408-992E-4DC7-9288-B720C5DA5D19}"/>
              </a:ext>
            </a:extLst>
          </p:cNvPr>
          <p:cNvCxnSpPr/>
          <p:nvPr/>
        </p:nvCxnSpPr>
        <p:spPr>
          <a:xfrm flipV="1">
            <a:off x="5776439" y="1181100"/>
            <a:ext cx="0" cy="503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線接點 219">
            <a:extLst>
              <a:ext uri="{FF2B5EF4-FFF2-40B4-BE49-F238E27FC236}">
                <a16:creationId xmlns:a16="http://schemas.microsoft.com/office/drawing/2014/main" id="{F4F777B3-13E8-40A6-8301-A7DC9F37316A}"/>
              </a:ext>
            </a:extLst>
          </p:cNvPr>
          <p:cNvCxnSpPr/>
          <p:nvPr/>
        </p:nvCxnSpPr>
        <p:spPr>
          <a:xfrm flipH="1">
            <a:off x="4429125" y="1200150"/>
            <a:ext cx="13473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線接點 221">
            <a:extLst>
              <a:ext uri="{FF2B5EF4-FFF2-40B4-BE49-F238E27FC236}">
                <a16:creationId xmlns:a16="http://schemas.microsoft.com/office/drawing/2014/main" id="{9C6CEA57-454E-4C45-B7F8-921DC25EB3DE}"/>
              </a:ext>
            </a:extLst>
          </p:cNvPr>
          <p:cNvCxnSpPr/>
          <p:nvPr/>
        </p:nvCxnSpPr>
        <p:spPr>
          <a:xfrm>
            <a:off x="4429125" y="1200150"/>
            <a:ext cx="0" cy="1903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直線單箭頭接點 223">
            <a:extLst>
              <a:ext uri="{FF2B5EF4-FFF2-40B4-BE49-F238E27FC236}">
                <a16:creationId xmlns:a16="http://schemas.microsoft.com/office/drawing/2014/main" id="{8653BB81-28EC-45B7-AB96-FDB269ECFFD2}"/>
              </a:ext>
            </a:extLst>
          </p:cNvPr>
          <p:cNvCxnSpPr/>
          <p:nvPr/>
        </p:nvCxnSpPr>
        <p:spPr>
          <a:xfrm>
            <a:off x="4429125" y="3103632"/>
            <a:ext cx="1338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直線接點 225">
            <a:extLst>
              <a:ext uri="{FF2B5EF4-FFF2-40B4-BE49-F238E27FC236}">
                <a16:creationId xmlns:a16="http://schemas.microsoft.com/office/drawing/2014/main" id="{DF83B2E3-0306-4652-B0D8-A70C077042E1}"/>
              </a:ext>
            </a:extLst>
          </p:cNvPr>
          <p:cNvCxnSpPr/>
          <p:nvPr/>
        </p:nvCxnSpPr>
        <p:spPr>
          <a:xfrm flipV="1">
            <a:off x="5846030" y="991831"/>
            <a:ext cx="0" cy="834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直線接點 227">
            <a:extLst>
              <a:ext uri="{FF2B5EF4-FFF2-40B4-BE49-F238E27FC236}">
                <a16:creationId xmlns:a16="http://schemas.microsoft.com/office/drawing/2014/main" id="{AE62A489-7359-4497-B646-803636761E09}"/>
              </a:ext>
            </a:extLst>
          </p:cNvPr>
          <p:cNvCxnSpPr/>
          <p:nvPr/>
        </p:nvCxnSpPr>
        <p:spPr>
          <a:xfrm flipH="1">
            <a:off x="4305300" y="991831"/>
            <a:ext cx="15407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線接點 229">
            <a:extLst>
              <a:ext uri="{FF2B5EF4-FFF2-40B4-BE49-F238E27FC236}">
                <a16:creationId xmlns:a16="http://schemas.microsoft.com/office/drawing/2014/main" id="{8DD22371-5398-4CA9-8307-EA22FA765710}"/>
              </a:ext>
            </a:extLst>
          </p:cNvPr>
          <p:cNvCxnSpPr/>
          <p:nvPr/>
        </p:nvCxnSpPr>
        <p:spPr>
          <a:xfrm>
            <a:off x="4305300" y="991831"/>
            <a:ext cx="0" cy="2370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直線單箭頭接點 231">
            <a:extLst>
              <a:ext uri="{FF2B5EF4-FFF2-40B4-BE49-F238E27FC236}">
                <a16:creationId xmlns:a16="http://schemas.microsoft.com/office/drawing/2014/main" id="{143E9FAB-FEDC-4202-9FC0-AA7A8494D0A2}"/>
              </a:ext>
            </a:extLst>
          </p:cNvPr>
          <p:cNvCxnSpPr/>
          <p:nvPr/>
        </p:nvCxnSpPr>
        <p:spPr>
          <a:xfrm>
            <a:off x="4305300" y="3362325"/>
            <a:ext cx="2576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直線接點 235">
            <a:extLst>
              <a:ext uri="{FF2B5EF4-FFF2-40B4-BE49-F238E27FC236}">
                <a16:creationId xmlns:a16="http://schemas.microsoft.com/office/drawing/2014/main" id="{65E327F9-0647-46BF-8407-60242CF79DF1}"/>
              </a:ext>
            </a:extLst>
          </p:cNvPr>
          <p:cNvCxnSpPr/>
          <p:nvPr/>
        </p:nvCxnSpPr>
        <p:spPr>
          <a:xfrm>
            <a:off x="7072623" y="1826419"/>
            <a:ext cx="2044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直線接點 237">
            <a:extLst>
              <a:ext uri="{FF2B5EF4-FFF2-40B4-BE49-F238E27FC236}">
                <a16:creationId xmlns:a16="http://schemas.microsoft.com/office/drawing/2014/main" id="{02E708EA-A370-4986-AABE-0121A84D0562}"/>
              </a:ext>
            </a:extLst>
          </p:cNvPr>
          <p:cNvCxnSpPr/>
          <p:nvPr/>
        </p:nvCxnSpPr>
        <p:spPr>
          <a:xfrm>
            <a:off x="7289800" y="1826419"/>
            <a:ext cx="0" cy="28940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線接點 239">
            <a:extLst>
              <a:ext uri="{FF2B5EF4-FFF2-40B4-BE49-F238E27FC236}">
                <a16:creationId xmlns:a16="http://schemas.microsoft.com/office/drawing/2014/main" id="{D0A1AA1A-2197-4B4D-8A0E-7D0902FFA647}"/>
              </a:ext>
            </a:extLst>
          </p:cNvPr>
          <p:cNvCxnSpPr/>
          <p:nvPr/>
        </p:nvCxnSpPr>
        <p:spPr>
          <a:xfrm flipH="1">
            <a:off x="4429125" y="4720470"/>
            <a:ext cx="28479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直線接點 241">
            <a:extLst>
              <a:ext uri="{FF2B5EF4-FFF2-40B4-BE49-F238E27FC236}">
                <a16:creationId xmlns:a16="http://schemas.microsoft.com/office/drawing/2014/main" id="{3853903B-3DB5-4173-9341-BCCB778DD71C}"/>
              </a:ext>
            </a:extLst>
          </p:cNvPr>
          <p:cNvCxnSpPr/>
          <p:nvPr/>
        </p:nvCxnSpPr>
        <p:spPr>
          <a:xfrm flipV="1">
            <a:off x="4429125" y="4419600"/>
            <a:ext cx="0" cy="300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直線單箭頭接點 243">
            <a:extLst>
              <a:ext uri="{FF2B5EF4-FFF2-40B4-BE49-F238E27FC236}">
                <a16:creationId xmlns:a16="http://schemas.microsoft.com/office/drawing/2014/main" id="{6A7B3D12-40B8-4272-8BA1-2EAE666D1252}"/>
              </a:ext>
            </a:extLst>
          </p:cNvPr>
          <p:cNvCxnSpPr/>
          <p:nvPr/>
        </p:nvCxnSpPr>
        <p:spPr>
          <a:xfrm>
            <a:off x="4429125" y="4406900"/>
            <a:ext cx="1543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265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8E6BE51-ED2F-4A67-A3B8-64552C4383C9}"/>
              </a:ext>
            </a:extLst>
          </p:cNvPr>
          <p:cNvSpPr txBox="1"/>
          <p:nvPr/>
        </p:nvSpPr>
        <p:spPr>
          <a:xfrm>
            <a:off x="1908140" y="411296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division_clock ----------- api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51AC218-0DDE-4F95-974E-F624EC53D70C}"/>
              </a:ext>
            </a:extLst>
          </p:cNvPr>
          <p:cNvSpPr txBox="1"/>
          <p:nvPr/>
        </p:nvSpPr>
        <p:spPr>
          <a:xfrm>
            <a:off x="140523" y="784967"/>
            <a:ext cx="2723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功能：除頻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input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clk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rst</a:t>
            </a: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Output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[25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0]divclk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1A2F733-1F42-44D1-AA4E-659872AA96FC}"/>
              </a:ext>
            </a:extLst>
          </p:cNvPr>
          <p:cNvSpPr txBox="1"/>
          <p:nvPr/>
        </p:nvSpPr>
        <p:spPr>
          <a:xfrm>
            <a:off x="1908139" y="1835452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Debounce(r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l)----------- api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2021A85-32D9-4EAC-BA4C-8A10DA439E59}"/>
              </a:ext>
            </a:extLst>
          </p:cNvPr>
          <p:cNvSpPr txBox="1"/>
          <p:nvPr/>
        </p:nvSpPr>
        <p:spPr>
          <a:xfrm>
            <a:off x="140523" y="2170791"/>
            <a:ext cx="35317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功能：除彈跳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input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clk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rst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key_l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key_r</a:t>
            </a: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Output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clicked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30B2B4F-3318-4600-B68A-4A19E611607C}"/>
              </a:ext>
            </a:extLst>
          </p:cNvPr>
          <p:cNvSpPr txBox="1"/>
          <p:nvPr/>
        </p:nvSpPr>
        <p:spPr>
          <a:xfrm>
            <a:off x="1908139" y="3122276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Ball_state----------- api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D7EE2D3-4CFF-4EA0-8017-D16EA2218528}"/>
              </a:ext>
            </a:extLst>
          </p:cNvPr>
          <p:cNvSpPr txBox="1"/>
          <p:nvPr/>
        </p:nvSpPr>
        <p:spPr>
          <a:xfrm>
            <a:off x="140523" y="3542127"/>
            <a:ext cx="50289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功能：暫存球的狀態，並根據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FSM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state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調整球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的位置，其中最左跟最右位元為緩衝位元。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input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clk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rst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[3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0] state</a:t>
            </a: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Output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[9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0] ball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9D1EE4B-3241-4902-8A36-6FBA18EC4185}"/>
              </a:ext>
            </a:extLst>
          </p:cNvPr>
          <p:cNvSpPr txBox="1"/>
          <p:nvPr/>
        </p:nvSpPr>
        <p:spPr>
          <a:xfrm>
            <a:off x="7763650" y="392486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Score_state----------- api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C365394-AC1E-4F8A-BF57-DD2E81C9CA88}"/>
              </a:ext>
            </a:extLst>
          </p:cNvPr>
          <p:cNvSpPr txBox="1"/>
          <p:nvPr/>
        </p:nvSpPr>
        <p:spPr>
          <a:xfrm>
            <a:off x="6096000" y="761818"/>
            <a:ext cx="52597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功能：暫存雙方的得分，根據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FSM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state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去做計分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input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clk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4rst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[3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0]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state</a:t>
            </a: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Output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[3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0] l_score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[3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0] r_score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34BA2F-0B0A-4460-9407-A8A3FF83BDA6}"/>
              </a:ext>
            </a:extLst>
          </p:cNvPr>
          <p:cNvSpPr txBox="1"/>
          <p:nvPr/>
        </p:nvSpPr>
        <p:spPr>
          <a:xfrm>
            <a:off x="7763650" y="1816642"/>
            <a:ext cx="3496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Sec_clock---------- api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E0C4FE4-225C-482D-AAAE-CA8B441CDDE3}"/>
              </a:ext>
            </a:extLst>
          </p:cNvPr>
          <p:cNvSpPr txBox="1"/>
          <p:nvPr/>
        </p:nvSpPr>
        <p:spPr>
          <a:xfrm>
            <a:off x="6096000" y="2183129"/>
            <a:ext cx="48782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功能：固定每秒計數一次的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CLK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，用作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LED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閃爍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input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clk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rst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start_sec_clk</a:t>
            </a: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Output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sec_clk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40F761F-A192-4F34-AFE9-37F54C403D1B}"/>
              </a:ext>
            </a:extLst>
          </p:cNvPr>
          <p:cNvSpPr txBox="1"/>
          <p:nvPr/>
        </p:nvSpPr>
        <p:spPr>
          <a:xfrm>
            <a:off x="7763649" y="3103466"/>
            <a:ext cx="3496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Show_led--------- api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0EA6027-EF6D-4ED7-8502-557DEFA6C539}"/>
              </a:ext>
            </a:extLst>
          </p:cNvPr>
          <p:cNvSpPr txBox="1"/>
          <p:nvPr/>
        </p:nvSpPr>
        <p:spPr>
          <a:xfrm>
            <a:off x="6096000" y="3529606"/>
            <a:ext cx="56092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功能：取出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Ball_state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暫存的球狀態，並取中間八位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用做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LED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輸出。利用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start_sec_clk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控制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Sec_clock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作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為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delay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計數裝置，使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LED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可以閃爍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次。並利用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ctrl_return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使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FSM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鎖住當前的狀態等待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LED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閃爍。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input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clk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rst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[3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0]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state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[9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0] ball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sec_clk</a:t>
            </a: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Output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[7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0]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led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ctrl_return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start_sec_clk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9EE06E3-6B17-4EB1-B026-AAE34A2DCA46}"/>
              </a:ext>
            </a:extLst>
          </p:cNvPr>
          <p:cNvSpPr txBox="1"/>
          <p:nvPr/>
        </p:nvSpPr>
        <p:spPr>
          <a:xfrm>
            <a:off x="1908139" y="482895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FSM----------- api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C46A902-D40D-40A4-81CA-100CA1A52174}"/>
              </a:ext>
            </a:extLst>
          </p:cNvPr>
          <p:cNvSpPr txBox="1"/>
          <p:nvPr/>
        </p:nvSpPr>
        <p:spPr>
          <a:xfrm>
            <a:off x="140523" y="5284778"/>
            <a:ext cx="59554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功能：根據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key_l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key_r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[9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0]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ball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ctrl_return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[3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0] l_score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[3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0] r_score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來決定切換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state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input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clk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rst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key_l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key_r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[9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0]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ball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ctrl_return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[3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0] l_score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[3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0] r_score</a:t>
            </a: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Output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[3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0] state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49CF96D0-BE07-41FC-8CC8-67751873015B}"/>
              </a:ext>
            </a:extLst>
          </p:cNvPr>
          <p:cNvCxnSpPr/>
          <p:nvPr/>
        </p:nvCxnSpPr>
        <p:spPr>
          <a:xfrm>
            <a:off x="603794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13675D34-F831-4C2C-9E61-5D67319715DE}"/>
              </a:ext>
            </a:extLst>
          </p:cNvPr>
          <p:cNvCxnSpPr/>
          <p:nvPr/>
        </p:nvCxnSpPr>
        <p:spPr>
          <a:xfrm flipV="1">
            <a:off x="0" y="1685148"/>
            <a:ext cx="11945257" cy="23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5DE5D7CF-9CB8-462B-BB2E-ACBC0E7AFF3E}"/>
              </a:ext>
            </a:extLst>
          </p:cNvPr>
          <p:cNvCxnSpPr/>
          <p:nvPr/>
        </p:nvCxnSpPr>
        <p:spPr>
          <a:xfrm flipV="1">
            <a:off x="0" y="3096118"/>
            <a:ext cx="11945257" cy="23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11BCBFDB-12D3-421E-891C-7C8040099E8A}"/>
              </a:ext>
            </a:extLst>
          </p:cNvPr>
          <p:cNvCxnSpPr>
            <a:cxnSpLocks/>
          </p:cNvCxnSpPr>
          <p:nvPr/>
        </p:nvCxnSpPr>
        <p:spPr>
          <a:xfrm>
            <a:off x="0" y="4785255"/>
            <a:ext cx="6037940" cy="14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968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71793915.406455">
            <a:hlinkClick r:id="" action="ppaction://media"/>
            <a:extLst>
              <a:ext uri="{FF2B5EF4-FFF2-40B4-BE49-F238E27FC236}">
                <a16:creationId xmlns:a16="http://schemas.microsoft.com/office/drawing/2014/main" id="{9D743912-B900-4A7F-A065-53546DC1DB0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18038" y="272730"/>
            <a:ext cx="6555924" cy="6312540"/>
          </a:xfrm>
        </p:spPr>
      </p:pic>
    </p:spTree>
    <p:extLst>
      <p:ext uri="{BB962C8B-B14F-4D97-AF65-F5344CB8AC3E}">
        <p14:creationId xmlns:p14="http://schemas.microsoft.com/office/powerpoint/2010/main" val="262011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7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呼吸燈">
            <a:hlinkClick r:id="" action="ppaction://media"/>
            <a:extLst>
              <a:ext uri="{FF2B5EF4-FFF2-40B4-BE49-F238E27FC236}">
                <a16:creationId xmlns:a16="http://schemas.microsoft.com/office/drawing/2014/main" id="{22AF1B3B-DB2A-4E86-B72F-5E630B801E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1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906835-0659-433E-9FCF-CB2ADC969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461983-C3EB-4D5E-B373-AAF672AD4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0886564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538</TotalTime>
  <Words>921</Words>
  <Application>Microsoft Office PowerPoint</Application>
  <PresentationFormat>寬螢幕</PresentationFormat>
  <Paragraphs>122</Paragraphs>
  <Slides>12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9" baseType="lpstr">
      <vt:lpstr>微軟正黑體</vt:lpstr>
      <vt:lpstr>標楷體</vt:lpstr>
      <vt:lpstr>Arial</vt:lpstr>
      <vt:lpstr>Trebuchet MS</vt:lpstr>
      <vt:lpstr>Wingdings</vt:lpstr>
      <vt:lpstr>Wingdings 3</vt:lpstr>
      <vt:lpstr>多面向</vt:lpstr>
      <vt:lpstr>PowerPoint 簡報</vt:lpstr>
      <vt:lpstr>需求</vt:lpstr>
      <vt:lpstr>分析</vt:lpstr>
      <vt:lpstr>設計-FSM</vt:lpstr>
      <vt:lpstr>架構圖</vt:lpstr>
      <vt:lpstr>PowerPoint 簡報</vt:lpstr>
      <vt:lpstr>PowerPoint 簡報</vt:lpstr>
      <vt:lpstr>PowerPoint 簡報</vt:lpstr>
      <vt:lpstr>PowerPoint 簡報</vt:lpstr>
      <vt:lpstr>分隔線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you chen</dc:creator>
  <cp:lastModifiedBy>Yo Yo</cp:lastModifiedBy>
  <cp:revision>40</cp:revision>
  <dcterms:created xsi:type="dcterms:W3CDTF">2022-04-07T01:12:28Z</dcterms:created>
  <dcterms:modified xsi:type="dcterms:W3CDTF">2022-04-22T03:08:48Z</dcterms:modified>
</cp:coreProperties>
</file>